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0"/>
  </p:notesMasterIdLst>
  <p:sldIdLst>
    <p:sldId id="279" r:id="rId5"/>
    <p:sldId id="2147476880" r:id="rId6"/>
    <p:sldId id="284" r:id="rId7"/>
    <p:sldId id="290" r:id="rId8"/>
    <p:sldId id="29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FF4FC00-D3F7-94DB-2006-02BB0C4D26DB}" name="Silke Bermel | Moon Werbeagentur" initials="SB" userId="S::sb@moon-agentur.de::620bd3a7-889f-41cf-ac52-46df11b022c4" providerId="AD"/>
  <p188:author id="{B87B255F-096F-4EA3-464E-65ADAF14B0B3}" name="Ella Coleman" initials="EC" userId="S::ella@mozarella.co.uk::c2fcc2ab-26d6-48e4-a887-22adb64ecdaf" providerId="AD"/>
  <p188:author id="{6EE596D7-C7EA-EBB3-BD9B-291DAC2F6EA4}" name="Susanne Schäfer | Moon Werbeagentur" initials="SS" userId="S::sus@moon-agentur.de::2080d444-8078-46ec-a0dd-b07ddbf6517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A3408D-1A27-4726-A058-61870B7E6E14}" v="44" dt="2024-03-06T01:52:38.9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835" autoAdjust="0"/>
  </p:normalViewPr>
  <p:slideViewPr>
    <p:cSldViewPr snapToGrid="0">
      <p:cViewPr varScale="1">
        <p:scale>
          <a:sx n="95" d="100"/>
          <a:sy n="95" d="100"/>
        </p:scale>
        <p:origin x="1194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, Guanglin" userId="c4ba675a-2f72-47d5-92ce-23005ea1edd2" providerId="ADAL" clId="{DD451691-4B99-4EFC-AD6E-4E82903D3109}"/>
    <pc:docChg chg="custSel modSld">
      <pc:chgData name="SI, Guanglin" userId="c4ba675a-2f72-47d5-92ce-23005ea1edd2" providerId="ADAL" clId="{DD451691-4B99-4EFC-AD6E-4E82903D3109}" dt="2024-03-06T05:20:23.728" v="181" actId="20577"/>
      <pc:docMkLst>
        <pc:docMk/>
      </pc:docMkLst>
      <pc:sldChg chg="modSp mod">
        <pc:chgData name="SI, Guanglin" userId="c4ba675a-2f72-47d5-92ce-23005ea1edd2" providerId="ADAL" clId="{DD451691-4B99-4EFC-AD6E-4E82903D3109}" dt="2024-03-06T05:20:23.728" v="181" actId="20577"/>
        <pc:sldMkLst>
          <pc:docMk/>
          <pc:sldMk cId="3385684905" sldId="290"/>
        </pc:sldMkLst>
        <pc:spChg chg="mod">
          <ac:chgData name="SI, Guanglin" userId="c4ba675a-2f72-47d5-92ce-23005ea1edd2" providerId="ADAL" clId="{DD451691-4B99-4EFC-AD6E-4E82903D3109}" dt="2024-03-06T05:20:23.728" v="181" actId="20577"/>
          <ac:spMkLst>
            <pc:docMk/>
            <pc:sldMk cId="3385684905" sldId="290"/>
            <ac:spMk id="5" creationId="{6F07FE03-93BE-670C-5535-93D4F8B8651D}"/>
          </ac:spMkLst>
        </pc:spChg>
      </pc:sldChg>
    </pc:docChg>
  </pc:docChgLst>
  <pc:docChgLst>
    <pc:chgData name="SI, Guanglin" userId="c4ba675a-2f72-47d5-92ce-23005ea1edd2" providerId="ADAL" clId="{E6A3408D-1A27-4726-A058-61870B7E6E14}"/>
    <pc:docChg chg="undo custSel addSld delSld modSld sldOrd">
      <pc:chgData name="SI, Guanglin" userId="c4ba675a-2f72-47d5-92ce-23005ea1edd2" providerId="ADAL" clId="{E6A3408D-1A27-4726-A058-61870B7E6E14}" dt="2024-03-06T01:52:58.301" v="779" actId="6549"/>
      <pc:docMkLst>
        <pc:docMk/>
      </pc:docMkLst>
      <pc:sldChg chg="del">
        <pc:chgData name="SI, Guanglin" userId="c4ba675a-2f72-47d5-92ce-23005ea1edd2" providerId="ADAL" clId="{E6A3408D-1A27-4726-A058-61870B7E6E14}" dt="2024-03-06T01:31:52.369" v="61" actId="47"/>
        <pc:sldMkLst>
          <pc:docMk/>
          <pc:sldMk cId="1169843302" sldId="272"/>
        </pc:sldMkLst>
      </pc:sldChg>
      <pc:sldChg chg="modSp mod">
        <pc:chgData name="SI, Guanglin" userId="c4ba675a-2f72-47d5-92ce-23005ea1edd2" providerId="ADAL" clId="{E6A3408D-1A27-4726-A058-61870B7E6E14}" dt="2024-03-06T01:34:42.612" v="137" actId="20577"/>
        <pc:sldMkLst>
          <pc:docMk/>
          <pc:sldMk cId="2639058277" sldId="279"/>
        </pc:sldMkLst>
        <pc:spChg chg="mod">
          <ac:chgData name="SI, Guanglin" userId="c4ba675a-2f72-47d5-92ce-23005ea1edd2" providerId="ADAL" clId="{E6A3408D-1A27-4726-A058-61870B7E6E14}" dt="2024-03-06T01:34:42.612" v="137" actId="20577"/>
          <ac:spMkLst>
            <pc:docMk/>
            <pc:sldMk cId="2639058277" sldId="279"/>
            <ac:spMk id="10" creationId="{0EFFD0E1-9D70-9E8D-D5D9-3DC1683FD3A3}"/>
          </ac:spMkLst>
        </pc:spChg>
      </pc:sldChg>
      <pc:sldChg chg="addSp modSp mod modNotesTx">
        <pc:chgData name="SI, Guanglin" userId="c4ba675a-2f72-47d5-92ce-23005ea1edd2" providerId="ADAL" clId="{E6A3408D-1A27-4726-A058-61870B7E6E14}" dt="2024-03-06T01:52:58.301" v="779" actId="6549"/>
        <pc:sldMkLst>
          <pc:docMk/>
          <pc:sldMk cId="981234023" sldId="284"/>
        </pc:sldMkLst>
        <pc:spChg chg="mod">
          <ac:chgData name="SI, Guanglin" userId="c4ba675a-2f72-47d5-92ce-23005ea1edd2" providerId="ADAL" clId="{E6A3408D-1A27-4726-A058-61870B7E6E14}" dt="2024-03-06T01:47:03.904" v="430" actId="20577"/>
          <ac:spMkLst>
            <pc:docMk/>
            <pc:sldMk cId="981234023" sldId="284"/>
            <ac:spMk id="4" creationId="{578F1215-5928-ECB9-DDD3-67D3C0AC8117}"/>
          </ac:spMkLst>
        </pc:spChg>
        <pc:spChg chg="mod">
          <ac:chgData name="SI, Guanglin" userId="c4ba675a-2f72-47d5-92ce-23005ea1edd2" providerId="ADAL" clId="{E6A3408D-1A27-4726-A058-61870B7E6E14}" dt="2024-03-06T01:29:25.436" v="24" actId="1076"/>
          <ac:spMkLst>
            <pc:docMk/>
            <pc:sldMk cId="981234023" sldId="284"/>
            <ac:spMk id="24" creationId="{647C04A9-53ED-B138-7255-4A730929B300}"/>
          </ac:spMkLst>
        </pc:spChg>
        <pc:spChg chg="mod">
          <ac:chgData name="SI, Guanglin" userId="c4ba675a-2f72-47d5-92ce-23005ea1edd2" providerId="ADAL" clId="{E6A3408D-1A27-4726-A058-61870B7E6E14}" dt="2024-03-06T01:29:25.436" v="24" actId="1076"/>
          <ac:spMkLst>
            <pc:docMk/>
            <pc:sldMk cId="981234023" sldId="284"/>
            <ac:spMk id="25" creationId="{E4FFC731-73C8-415B-92C0-C13686F0BC39}"/>
          </ac:spMkLst>
        </pc:spChg>
        <pc:spChg chg="mod">
          <ac:chgData name="SI, Guanglin" userId="c4ba675a-2f72-47d5-92ce-23005ea1edd2" providerId="ADAL" clId="{E6A3408D-1A27-4726-A058-61870B7E6E14}" dt="2024-03-06T01:29:25.436" v="24" actId="1076"/>
          <ac:spMkLst>
            <pc:docMk/>
            <pc:sldMk cId="981234023" sldId="284"/>
            <ac:spMk id="26" creationId="{E4832169-1AB4-F555-A1D9-E7B223DC70AE}"/>
          </ac:spMkLst>
        </pc:spChg>
        <pc:spChg chg="mod">
          <ac:chgData name="SI, Guanglin" userId="c4ba675a-2f72-47d5-92ce-23005ea1edd2" providerId="ADAL" clId="{E6A3408D-1A27-4726-A058-61870B7E6E14}" dt="2024-03-06T01:29:25.436" v="24" actId="1076"/>
          <ac:spMkLst>
            <pc:docMk/>
            <pc:sldMk cId="981234023" sldId="284"/>
            <ac:spMk id="27" creationId="{C62C20DA-EE95-52D5-905D-7D8B6C29FD00}"/>
          </ac:spMkLst>
        </pc:spChg>
        <pc:spChg chg="mod">
          <ac:chgData name="SI, Guanglin" userId="c4ba675a-2f72-47d5-92ce-23005ea1edd2" providerId="ADAL" clId="{E6A3408D-1A27-4726-A058-61870B7E6E14}" dt="2024-03-06T01:29:25.436" v="24" actId="1076"/>
          <ac:spMkLst>
            <pc:docMk/>
            <pc:sldMk cId="981234023" sldId="284"/>
            <ac:spMk id="29" creationId="{084B5BE3-94A2-C980-0A0B-90933FB38B46}"/>
          </ac:spMkLst>
        </pc:spChg>
        <pc:spChg chg="mod">
          <ac:chgData name="SI, Guanglin" userId="c4ba675a-2f72-47d5-92ce-23005ea1edd2" providerId="ADAL" clId="{E6A3408D-1A27-4726-A058-61870B7E6E14}" dt="2024-03-06T01:29:25.436" v="24" actId="1076"/>
          <ac:spMkLst>
            <pc:docMk/>
            <pc:sldMk cId="981234023" sldId="284"/>
            <ac:spMk id="30" creationId="{1E1D9CC0-2508-1AFE-FE9D-2F3F4F50AF93}"/>
          </ac:spMkLst>
        </pc:spChg>
        <pc:spChg chg="mod">
          <ac:chgData name="SI, Guanglin" userId="c4ba675a-2f72-47d5-92ce-23005ea1edd2" providerId="ADAL" clId="{E6A3408D-1A27-4726-A058-61870B7E6E14}" dt="2024-03-06T01:29:25.436" v="24" actId="1076"/>
          <ac:spMkLst>
            <pc:docMk/>
            <pc:sldMk cId="981234023" sldId="284"/>
            <ac:spMk id="31" creationId="{2C2057F8-9D38-7F20-9D72-EDBC97B740C5}"/>
          </ac:spMkLst>
        </pc:spChg>
        <pc:spChg chg="add mod">
          <ac:chgData name="SI, Guanglin" userId="c4ba675a-2f72-47d5-92ce-23005ea1edd2" providerId="ADAL" clId="{E6A3408D-1A27-4726-A058-61870B7E6E14}" dt="2024-03-06T01:29:00.400" v="18"/>
          <ac:spMkLst>
            <pc:docMk/>
            <pc:sldMk cId="981234023" sldId="284"/>
            <ac:spMk id="42" creationId="{3C07080C-7358-2748-72F4-35430DDDA884}"/>
          </ac:spMkLst>
        </pc:spChg>
        <pc:spChg chg="add mod">
          <ac:chgData name="SI, Guanglin" userId="c4ba675a-2f72-47d5-92ce-23005ea1edd2" providerId="ADAL" clId="{E6A3408D-1A27-4726-A058-61870B7E6E14}" dt="2024-03-06T01:29:00.400" v="18"/>
          <ac:spMkLst>
            <pc:docMk/>
            <pc:sldMk cId="981234023" sldId="284"/>
            <ac:spMk id="43" creationId="{B67C5689-9ECC-1439-39C1-C4D8C80CB331}"/>
          </ac:spMkLst>
        </pc:spChg>
        <pc:spChg chg="add mod">
          <ac:chgData name="SI, Guanglin" userId="c4ba675a-2f72-47d5-92ce-23005ea1edd2" providerId="ADAL" clId="{E6A3408D-1A27-4726-A058-61870B7E6E14}" dt="2024-03-06T01:29:00.400" v="18"/>
          <ac:spMkLst>
            <pc:docMk/>
            <pc:sldMk cId="981234023" sldId="284"/>
            <ac:spMk id="44" creationId="{7ED248C0-46A3-607F-5C43-1C54E28BB7A5}"/>
          </ac:spMkLst>
        </pc:spChg>
        <pc:spChg chg="add mod">
          <ac:chgData name="SI, Guanglin" userId="c4ba675a-2f72-47d5-92ce-23005ea1edd2" providerId="ADAL" clId="{E6A3408D-1A27-4726-A058-61870B7E6E14}" dt="2024-03-06T01:29:00.400" v="18"/>
          <ac:spMkLst>
            <pc:docMk/>
            <pc:sldMk cId="981234023" sldId="284"/>
            <ac:spMk id="45" creationId="{F228A40B-DB1E-F313-5A7E-D35C64D53684}"/>
          </ac:spMkLst>
        </pc:spChg>
        <pc:spChg chg="add mod">
          <ac:chgData name="SI, Guanglin" userId="c4ba675a-2f72-47d5-92ce-23005ea1edd2" providerId="ADAL" clId="{E6A3408D-1A27-4726-A058-61870B7E6E14}" dt="2024-03-06T01:29:00.400" v="18"/>
          <ac:spMkLst>
            <pc:docMk/>
            <pc:sldMk cId="981234023" sldId="284"/>
            <ac:spMk id="46" creationId="{8660DD11-1792-FA62-CA30-F53EB7D8E048}"/>
          </ac:spMkLst>
        </pc:spChg>
        <pc:spChg chg="add mod">
          <ac:chgData name="SI, Guanglin" userId="c4ba675a-2f72-47d5-92ce-23005ea1edd2" providerId="ADAL" clId="{E6A3408D-1A27-4726-A058-61870B7E6E14}" dt="2024-03-06T01:29:00.400" v="18"/>
          <ac:spMkLst>
            <pc:docMk/>
            <pc:sldMk cId="981234023" sldId="284"/>
            <ac:spMk id="47" creationId="{8061C293-1C90-3EC5-0E88-25A47475501B}"/>
          </ac:spMkLst>
        </pc:spChg>
        <pc:spChg chg="add mod">
          <ac:chgData name="SI, Guanglin" userId="c4ba675a-2f72-47d5-92ce-23005ea1edd2" providerId="ADAL" clId="{E6A3408D-1A27-4726-A058-61870B7E6E14}" dt="2024-03-06T01:29:00.400" v="18"/>
          <ac:spMkLst>
            <pc:docMk/>
            <pc:sldMk cId="981234023" sldId="284"/>
            <ac:spMk id="48" creationId="{D91DB9C0-3CC2-2DC8-6B54-BAC0C89B7EC2}"/>
          </ac:spMkLst>
        </pc:spChg>
        <pc:spChg chg="add mod">
          <ac:chgData name="SI, Guanglin" userId="c4ba675a-2f72-47d5-92ce-23005ea1edd2" providerId="ADAL" clId="{E6A3408D-1A27-4726-A058-61870B7E6E14}" dt="2024-03-06T01:29:00.400" v="18"/>
          <ac:spMkLst>
            <pc:docMk/>
            <pc:sldMk cId="981234023" sldId="284"/>
            <ac:spMk id="49" creationId="{D166A4E5-C3F5-13E2-96E3-0CD62D7A4F3F}"/>
          </ac:spMkLst>
        </pc:spChg>
        <pc:spChg chg="add mod">
          <ac:chgData name="SI, Guanglin" userId="c4ba675a-2f72-47d5-92ce-23005ea1edd2" providerId="ADAL" clId="{E6A3408D-1A27-4726-A058-61870B7E6E14}" dt="2024-03-06T01:29:24.262" v="23" actId="1076"/>
          <ac:spMkLst>
            <pc:docMk/>
            <pc:sldMk cId="981234023" sldId="284"/>
            <ac:spMk id="60" creationId="{E8B41B91-F08E-E044-C297-3D238E29EA6C}"/>
          </ac:spMkLst>
        </pc:spChg>
        <pc:spChg chg="add mod">
          <ac:chgData name="SI, Guanglin" userId="c4ba675a-2f72-47d5-92ce-23005ea1edd2" providerId="ADAL" clId="{E6A3408D-1A27-4726-A058-61870B7E6E14}" dt="2024-03-06T01:29:24.262" v="23" actId="1076"/>
          <ac:spMkLst>
            <pc:docMk/>
            <pc:sldMk cId="981234023" sldId="284"/>
            <ac:spMk id="61" creationId="{B1E3DE66-9985-D910-5287-E745B00F966E}"/>
          </ac:spMkLst>
        </pc:spChg>
        <pc:spChg chg="add mod">
          <ac:chgData name="SI, Guanglin" userId="c4ba675a-2f72-47d5-92ce-23005ea1edd2" providerId="ADAL" clId="{E6A3408D-1A27-4726-A058-61870B7E6E14}" dt="2024-03-06T01:29:24.262" v="23" actId="1076"/>
          <ac:spMkLst>
            <pc:docMk/>
            <pc:sldMk cId="981234023" sldId="284"/>
            <ac:spMk id="62" creationId="{585EEADD-8F5C-59A5-28FE-EEC4AD7B7D04}"/>
          </ac:spMkLst>
        </pc:spChg>
        <pc:spChg chg="add mod">
          <ac:chgData name="SI, Guanglin" userId="c4ba675a-2f72-47d5-92ce-23005ea1edd2" providerId="ADAL" clId="{E6A3408D-1A27-4726-A058-61870B7E6E14}" dt="2024-03-06T01:29:24.262" v="23" actId="1076"/>
          <ac:spMkLst>
            <pc:docMk/>
            <pc:sldMk cId="981234023" sldId="284"/>
            <ac:spMk id="63" creationId="{C917C00C-1C57-13EC-C357-16219C12567E}"/>
          </ac:spMkLst>
        </pc:spChg>
        <pc:spChg chg="add mod">
          <ac:chgData name="SI, Guanglin" userId="c4ba675a-2f72-47d5-92ce-23005ea1edd2" providerId="ADAL" clId="{E6A3408D-1A27-4726-A058-61870B7E6E14}" dt="2024-03-06T01:29:24.262" v="23" actId="1076"/>
          <ac:spMkLst>
            <pc:docMk/>
            <pc:sldMk cId="981234023" sldId="284"/>
            <ac:spMk id="64" creationId="{F8BE2231-3D3A-F945-1483-E86E975E859E}"/>
          </ac:spMkLst>
        </pc:spChg>
        <pc:spChg chg="add mod">
          <ac:chgData name="SI, Guanglin" userId="c4ba675a-2f72-47d5-92ce-23005ea1edd2" providerId="ADAL" clId="{E6A3408D-1A27-4726-A058-61870B7E6E14}" dt="2024-03-06T01:29:24.262" v="23" actId="1076"/>
          <ac:spMkLst>
            <pc:docMk/>
            <pc:sldMk cId="981234023" sldId="284"/>
            <ac:spMk id="65" creationId="{5DF8DAA6-AEB8-9F2A-BB5D-EF634F6E916D}"/>
          </ac:spMkLst>
        </pc:spChg>
        <pc:spChg chg="add mod">
          <ac:chgData name="SI, Guanglin" userId="c4ba675a-2f72-47d5-92ce-23005ea1edd2" providerId="ADAL" clId="{E6A3408D-1A27-4726-A058-61870B7E6E14}" dt="2024-03-06T01:29:24.262" v="23" actId="1076"/>
          <ac:spMkLst>
            <pc:docMk/>
            <pc:sldMk cId="981234023" sldId="284"/>
            <ac:spMk id="66" creationId="{5EE460CE-BF7F-5593-A860-DA783193E07C}"/>
          </ac:spMkLst>
        </pc:spChg>
        <pc:spChg chg="add mod">
          <ac:chgData name="SI, Guanglin" userId="c4ba675a-2f72-47d5-92ce-23005ea1edd2" providerId="ADAL" clId="{E6A3408D-1A27-4726-A058-61870B7E6E14}" dt="2024-03-06T01:29:24.262" v="23" actId="1076"/>
          <ac:spMkLst>
            <pc:docMk/>
            <pc:sldMk cId="981234023" sldId="284"/>
            <ac:spMk id="67" creationId="{90E6DF4B-6A30-CA56-7BF6-42BFB19C62C0}"/>
          </ac:spMkLst>
        </pc:spChg>
        <pc:picChg chg="mod">
          <ac:chgData name="SI, Guanglin" userId="c4ba675a-2f72-47d5-92ce-23005ea1edd2" providerId="ADAL" clId="{E6A3408D-1A27-4726-A058-61870B7E6E14}" dt="2024-03-06T01:29:25.436" v="24" actId="1076"/>
          <ac:picMkLst>
            <pc:docMk/>
            <pc:sldMk cId="981234023" sldId="284"/>
            <ac:picMk id="32" creationId="{375EA8AE-0664-EBDB-F3CE-9917D810D3BD}"/>
          </ac:picMkLst>
        </pc:picChg>
        <pc:picChg chg="mod">
          <ac:chgData name="SI, Guanglin" userId="c4ba675a-2f72-47d5-92ce-23005ea1edd2" providerId="ADAL" clId="{E6A3408D-1A27-4726-A058-61870B7E6E14}" dt="2024-03-06T01:29:25.436" v="24" actId="1076"/>
          <ac:picMkLst>
            <pc:docMk/>
            <pc:sldMk cId="981234023" sldId="284"/>
            <ac:picMk id="33" creationId="{4E3BC637-2DD4-C24D-90BA-A20ED348CCB0}"/>
          </ac:picMkLst>
        </pc:picChg>
        <pc:picChg chg="add mod">
          <ac:chgData name="SI, Guanglin" userId="c4ba675a-2f72-47d5-92ce-23005ea1edd2" providerId="ADAL" clId="{E6A3408D-1A27-4726-A058-61870B7E6E14}" dt="2024-03-06T01:29:00.400" v="18"/>
          <ac:picMkLst>
            <pc:docMk/>
            <pc:sldMk cId="981234023" sldId="284"/>
            <ac:picMk id="50" creationId="{7F7937F2-E33C-58BB-AF48-F031E79CD321}"/>
          </ac:picMkLst>
        </pc:picChg>
        <pc:picChg chg="add mod">
          <ac:chgData name="SI, Guanglin" userId="c4ba675a-2f72-47d5-92ce-23005ea1edd2" providerId="ADAL" clId="{E6A3408D-1A27-4726-A058-61870B7E6E14}" dt="2024-03-06T01:29:00.400" v="18"/>
          <ac:picMkLst>
            <pc:docMk/>
            <pc:sldMk cId="981234023" sldId="284"/>
            <ac:picMk id="51" creationId="{3682EC28-C536-5C76-C716-F845C62613E0}"/>
          </ac:picMkLst>
        </pc:picChg>
        <pc:picChg chg="add mod">
          <ac:chgData name="SI, Guanglin" userId="c4ba675a-2f72-47d5-92ce-23005ea1edd2" providerId="ADAL" clId="{E6A3408D-1A27-4726-A058-61870B7E6E14}" dt="2024-03-06T01:29:00.400" v="18"/>
          <ac:picMkLst>
            <pc:docMk/>
            <pc:sldMk cId="981234023" sldId="284"/>
            <ac:picMk id="52" creationId="{D979AF84-5FC6-3BB3-2F89-0BFA02A1AECC}"/>
          </ac:picMkLst>
        </pc:picChg>
        <pc:picChg chg="add mod">
          <ac:chgData name="SI, Guanglin" userId="c4ba675a-2f72-47d5-92ce-23005ea1edd2" providerId="ADAL" clId="{E6A3408D-1A27-4726-A058-61870B7E6E14}" dt="2024-03-06T01:29:24.262" v="23" actId="1076"/>
          <ac:picMkLst>
            <pc:docMk/>
            <pc:sldMk cId="981234023" sldId="284"/>
            <ac:picMk id="68" creationId="{05C62162-B291-56DA-BEBB-A508809C6489}"/>
          </ac:picMkLst>
        </pc:picChg>
        <pc:picChg chg="add mod">
          <ac:chgData name="SI, Guanglin" userId="c4ba675a-2f72-47d5-92ce-23005ea1edd2" providerId="ADAL" clId="{E6A3408D-1A27-4726-A058-61870B7E6E14}" dt="2024-03-06T01:29:24.262" v="23" actId="1076"/>
          <ac:picMkLst>
            <pc:docMk/>
            <pc:sldMk cId="981234023" sldId="284"/>
            <ac:picMk id="69" creationId="{DFAFACA9-411C-2DFF-FBA5-6FA90A14106D}"/>
          </ac:picMkLst>
        </pc:picChg>
        <pc:picChg chg="add mod">
          <ac:chgData name="SI, Guanglin" userId="c4ba675a-2f72-47d5-92ce-23005ea1edd2" providerId="ADAL" clId="{E6A3408D-1A27-4726-A058-61870B7E6E14}" dt="2024-03-06T01:29:24.262" v="23" actId="1076"/>
          <ac:picMkLst>
            <pc:docMk/>
            <pc:sldMk cId="981234023" sldId="284"/>
            <ac:picMk id="70" creationId="{62CD90B3-F0B7-95CD-9F06-B93C38BEF690}"/>
          </ac:picMkLst>
        </pc:picChg>
        <pc:cxnChg chg="mod">
          <ac:chgData name="SI, Guanglin" userId="c4ba675a-2f72-47d5-92ce-23005ea1edd2" providerId="ADAL" clId="{E6A3408D-1A27-4726-A058-61870B7E6E14}" dt="2024-03-06T01:29:25.436" v="24" actId="1076"/>
          <ac:cxnSpMkLst>
            <pc:docMk/>
            <pc:sldMk cId="981234023" sldId="284"/>
            <ac:cxnSpMk id="36" creationId="{7BE2432F-111E-25BB-C77F-B6D5560B1315}"/>
          </ac:cxnSpMkLst>
        </pc:cxnChg>
        <pc:cxnChg chg="mod">
          <ac:chgData name="SI, Guanglin" userId="c4ba675a-2f72-47d5-92ce-23005ea1edd2" providerId="ADAL" clId="{E6A3408D-1A27-4726-A058-61870B7E6E14}" dt="2024-03-06T01:29:25.436" v="24" actId="1076"/>
          <ac:cxnSpMkLst>
            <pc:docMk/>
            <pc:sldMk cId="981234023" sldId="284"/>
            <ac:cxnSpMk id="37" creationId="{CAD0209C-457A-7EB4-D9B9-E156DFE22B03}"/>
          </ac:cxnSpMkLst>
        </pc:cxnChg>
        <pc:cxnChg chg="mod">
          <ac:chgData name="SI, Guanglin" userId="c4ba675a-2f72-47d5-92ce-23005ea1edd2" providerId="ADAL" clId="{E6A3408D-1A27-4726-A058-61870B7E6E14}" dt="2024-03-06T01:29:25.436" v="24" actId="1076"/>
          <ac:cxnSpMkLst>
            <pc:docMk/>
            <pc:sldMk cId="981234023" sldId="284"/>
            <ac:cxnSpMk id="38" creationId="{6D8056E9-36D9-7F54-7EC0-DDAE77F7E518}"/>
          </ac:cxnSpMkLst>
        </pc:cxnChg>
        <pc:cxnChg chg="mod">
          <ac:chgData name="SI, Guanglin" userId="c4ba675a-2f72-47d5-92ce-23005ea1edd2" providerId="ADAL" clId="{E6A3408D-1A27-4726-A058-61870B7E6E14}" dt="2024-03-06T01:29:25.436" v="24" actId="1076"/>
          <ac:cxnSpMkLst>
            <pc:docMk/>
            <pc:sldMk cId="981234023" sldId="284"/>
            <ac:cxnSpMk id="39" creationId="{02327A2D-7D0D-75F4-2D76-C4DD32F5772B}"/>
          </ac:cxnSpMkLst>
        </pc:cxnChg>
        <pc:cxnChg chg="mod">
          <ac:chgData name="SI, Guanglin" userId="c4ba675a-2f72-47d5-92ce-23005ea1edd2" providerId="ADAL" clId="{E6A3408D-1A27-4726-A058-61870B7E6E14}" dt="2024-03-06T01:29:25.436" v="24" actId="1076"/>
          <ac:cxnSpMkLst>
            <pc:docMk/>
            <pc:sldMk cId="981234023" sldId="284"/>
            <ac:cxnSpMk id="40" creationId="{B9D3B14C-363D-559B-9EF1-7F6B3DB3E5AE}"/>
          </ac:cxnSpMkLst>
        </pc:cxnChg>
        <pc:cxnChg chg="mod">
          <ac:chgData name="SI, Guanglin" userId="c4ba675a-2f72-47d5-92ce-23005ea1edd2" providerId="ADAL" clId="{E6A3408D-1A27-4726-A058-61870B7E6E14}" dt="2024-03-06T01:29:25.436" v="24" actId="1076"/>
          <ac:cxnSpMkLst>
            <pc:docMk/>
            <pc:sldMk cId="981234023" sldId="284"/>
            <ac:cxnSpMk id="41" creationId="{0CA7EFC7-574C-B993-9580-43AA22A8549C}"/>
          </ac:cxnSpMkLst>
        </pc:cxnChg>
        <pc:cxnChg chg="add mod">
          <ac:chgData name="SI, Guanglin" userId="c4ba675a-2f72-47d5-92ce-23005ea1edd2" providerId="ADAL" clId="{E6A3408D-1A27-4726-A058-61870B7E6E14}" dt="2024-03-06T01:29:00.400" v="18"/>
          <ac:cxnSpMkLst>
            <pc:docMk/>
            <pc:sldMk cId="981234023" sldId="284"/>
            <ac:cxnSpMk id="53" creationId="{1D65EBA3-F22F-5FF8-506D-3073508E979D}"/>
          </ac:cxnSpMkLst>
        </pc:cxnChg>
        <pc:cxnChg chg="add mod">
          <ac:chgData name="SI, Guanglin" userId="c4ba675a-2f72-47d5-92ce-23005ea1edd2" providerId="ADAL" clId="{E6A3408D-1A27-4726-A058-61870B7E6E14}" dt="2024-03-06T01:29:00.400" v="18"/>
          <ac:cxnSpMkLst>
            <pc:docMk/>
            <pc:sldMk cId="981234023" sldId="284"/>
            <ac:cxnSpMk id="54" creationId="{51245156-2E6A-2400-74B7-7494E53FD9F2}"/>
          </ac:cxnSpMkLst>
        </pc:cxnChg>
        <pc:cxnChg chg="add mod">
          <ac:chgData name="SI, Guanglin" userId="c4ba675a-2f72-47d5-92ce-23005ea1edd2" providerId="ADAL" clId="{E6A3408D-1A27-4726-A058-61870B7E6E14}" dt="2024-03-06T01:29:00.400" v="18"/>
          <ac:cxnSpMkLst>
            <pc:docMk/>
            <pc:sldMk cId="981234023" sldId="284"/>
            <ac:cxnSpMk id="55" creationId="{09BE3F33-FB68-D197-CB58-2D653133BA6D}"/>
          </ac:cxnSpMkLst>
        </pc:cxnChg>
        <pc:cxnChg chg="add mod">
          <ac:chgData name="SI, Guanglin" userId="c4ba675a-2f72-47d5-92ce-23005ea1edd2" providerId="ADAL" clId="{E6A3408D-1A27-4726-A058-61870B7E6E14}" dt="2024-03-06T01:29:00.400" v="18"/>
          <ac:cxnSpMkLst>
            <pc:docMk/>
            <pc:sldMk cId="981234023" sldId="284"/>
            <ac:cxnSpMk id="56" creationId="{EA49893D-BD57-72F9-D82C-FDF2EDEE690E}"/>
          </ac:cxnSpMkLst>
        </pc:cxnChg>
        <pc:cxnChg chg="add mod">
          <ac:chgData name="SI, Guanglin" userId="c4ba675a-2f72-47d5-92ce-23005ea1edd2" providerId="ADAL" clId="{E6A3408D-1A27-4726-A058-61870B7E6E14}" dt="2024-03-06T01:29:00.400" v="18"/>
          <ac:cxnSpMkLst>
            <pc:docMk/>
            <pc:sldMk cId="981234023" sldId="284"/>
            <ac:cxnSpMk id="57" creationId="{6270105B-B336-58A9-A732-C7EAE43CE5D8}"/>
          </ac:cxnSpMkLst>
        </pc:cxnChg>
        <pc:cxnChg chg="add mod">
          <ac:chgData name="SI, Guanglin" userId="c4ba675a-2f72-47d5-92ce-23005ea1edd2" providerId="ADAL" clId="{E6A3408D-1A27-4726-A058-61870B7E6E14}" dt="2024-03-06T01:29:00.400" v="18"/>
          <ac:cxnSpMkLst>
            <pc:docMk/>
            <pc:sldMk cId="981234023" sldId="284"/>
            <ac:cxnSpMk id="58" creationId="{B6F39A07-8C3E-6D38-8F89-DD76C2DE285F}"/>
          </ac:cxnSpMkLst>
        </pc:cxnChg>
        <pc:cxnChg chg="add mod">
          <ac:chgData name="SI, Guanglin" userId="c4ba675a-2f72-47d5-92ce-23005ea1edd2" providerId="ADAL" clId="{E6A3408D-1A27-4726-A058-61870B7E6E14}" dt="2024-03-06T01:29:00.400" v="18"/>
          <ac:cxnSpMkLst>
            <pc:docMk/>
            <pc:sldMk cId="981234023" sldId="284"/>
            <ac:cxnSpMk id="59" creationId="{C8BDEEAF-4CC5-2B10-E862-43E04C863A9E}"/>
          </ac:cxnSpMkLst>
        </pc:cxnChg>
        <pc:cxnChg chg="add mod">
          <ac:chgData name="SI, Guanglin" userId="c4ba675a-2f72-47d5-92ce-23005ea1edd2" providerId="ADAL" clId="{E6A3408D-1A27-4726-A058-61870B7E6E14}" dt="2024-03-06T01:29:24.262" v="23" actId="1076"/>
          <ac:cxnSpMkLst>
            <pc:docMk/>
            <pc:sldMk cId="981234023" sldId="284"/>
            <ac:cxnSpMk id="71" creationId="{AB418845-C195-D791-48CC-C63F365EDF5A}"/>
          </ac:cxnSpMkLst>
        </pc:cxnChg>
        <pc:cxnChg chg="add mod">
          <ac:chgData name="SI, Guanglin" userId="c4ba675a-2f72-47d5-92ce-23005ea1edd2" providerId="ADAL" clId="{E6A3408D-1A27-4726-A058-61870B7E6E14}" dt="2024-03-06T01:29:24.262" v="23" actId="1076"/>
          <ac:cxnSpMkLst>
            <pc:docMk/>
            <pc:sldMk cId="981234023" sldId="284"/>
            <ac:cxnSpMk id="72" creationId="{3987D53B-9536-347E-95DF-9DD21907E085}"/>
          </ac:cxnSpMkLst>
        </pc:cxnChg>
        <pc:cxnChg chg="add mod">
          <ac:chgData name="SI, Guanglin" userId="c4ba675a-2f72-47d5-92ce-23005ea1edd2" providerId="ADAL" clId="{E6A3408D-1A27-4726-A058-61870B7E6E14}" dt="2024-03-06T01:29:24.262" v="23" actId="1076"/>
          <ac:cxnSpMkLst>
            <pc:docMk/>
            <pc:sldMk cId="981234023" sldId="284"/>
            <ac:cxnSpMk id="73" creationId="{969A8016-6D22-1C1E-B9E6-B42FA716AC03}"/>
          </ac:cxnSpMkLst>
        </pc:cxnChg>
        <pc:cxnChg chg="add mod">
          <ac:chgData name="SI, Guanglin" userId="c4ba675a-2f72-47d5-92ce-23005ea1edd2" providerId="ADAL" clId="{E6A3408D-1A27-4726-A058-61870B7E6E14}" dt="2024-03-06T01:29:24.262" v="23" actId="1076"/>
          <ac:cxnSpMkLst>
            <pc:docMk/>
            <pc:sldMk cId="981234023" sldId="284"/>
            <ac:cxnSpMk id="74" creationId="{D21E18ED-D818-2CBA-4C09-AA0CF75B1936}"/>
          </ac:cxnSpMkLst>
        </pc:cxnChg>
        <pc:cxnChg chg="add mod">
          <ac:chgData name="SI, Guanglin" userId="c4ba675a-2f72-47d5-92ce-23005ea1edd2" providerId="ADAL" clId="{E6A3408D-1A27-4726-A058-61870B7E6E14}" dt="2024-03-06T01:29:24.262" v="23" actId="1076"/>
          <ac:cxnSpMkLst>
            <pc:docMk/>
            <pc:sldMk cId="981234023" sldId="284"/>
            <ac:cxnSpMk id="75" creationId="{0EE5E952-57BC-C03A-3220-472BCB23727C}"/>
          </ac:cxnSpMkLst>
        </pc:cxnChg>
        <pc:cxnChg chg="add mod">
          <ac:chgData name="SI, Guanglin" userId="c4ba675a-2f72-47d5-92ce-23005ea1edd2" providerId="ADAL" clId="{E6A3408D-1A27-4726-A058-61870B7E6E14}" dt="2024-03-06T01:29:24.262" v="23" actId="1076"/>
          <ac:cxnSpMkLst>
            <pc:docMk/>
            <pc:sldMk cId="981234023" sldId="284"/>
            <ac:cxnSpMk id="76" creationId="{774DC368-0660-F81D-1D46-75A6B5C8FB5D}"/>
          </ac:cxnSpMkLst>
        </pc:cxnChg>
        <pc:cxnChg chg="add mod">
          <ac:chgData name="SI, Guanglin" userId="c4ba675a-2f72-47d5-92ce-23005ea1edd2" providerId="ADAL" clId="{E6A3408D-1A27-4726-A058-61870B7E6E14}" dt="2024-03-06T01:29:24.262" v="23" actId="1076"/>
          <ac:cxnSpMkLst>
            <pc:docMk/>
            <pc:sldMk cId="981234023" sldId="284"/>
            <ac:cxnSpMk id="77" creationId="{8C0B89E2-8D49-F2EB-F853-59406FB5DA13}"/>
          </ac:cxnSpMkLst>
        </pc:cxnChg>
      </pc:sldChg>
      <pc:sldChg chg="addSp delSp modSp add del mod ord">
        <pc:chgData name="SI, Guanglin" userId="c4ba675a-2f72-47d5-92ce-23005ea1edd2" providerId="ADAL" clId="{E6A3408D-1A27-4726-A058-61870B7E6E14}" dt="2024-03-06T01:43:34.301" v="304" actId="6549"/>
        <pc:sldMkLst>
          <pc:docMk/>
          <pc:sldMk cId="3385684905" sldId="290"/>
        </pc:sldMkLst>
        <pc:spChg chg="add mod">
          <ac:chgData name="SI, Guanglin" userId="c4ba675a-2f72-47d5-92ce-23005ea1edd2" providerId="ADAL" clId="{E6A3408D-1A27-4726-A058-61870B7E6E14}" dt="2024-03-06T01:39:52.803" v="180" actId="14100"/>
          <ac:spMkLst>
            <pc:docMk/>
            <pc:sldMk cId="3385684905" sldId="290"/>
            <ac:spMk id="2" creationId="{96036B4F-6014-EC79-8E43-D754C81D649A}"/>
          </ac:spMkLst>
        </pc:spChg>
        <pc:spChg chg="mod">
          <ac:chgData name="SI, Guanglin" userId="c4ba675a-2f72-47d5-92ce-23005ea1edd2" providerId="ADAL" clId="{E6A3408D-1A27-4726-A058-61870B7E6E14}" dt="2024-03-06T01:39:30.920" v="178" actId="1076"/>
          <ac:spMkLst>
            <pc:docMk/>
            <pc:sldMk cId="3385684905" sldId="290"/>
            <ac:spMk id="3" creationId="{96ACA218-3E50-32DA-C108-8F7FBB008DE5}"/>
          </ac:spMkLst>
        </pc:spChg>
        <pc:spChg chg="del">
          <ac:chgData name="SI, Guanglin" userId="c4ba675a-2f72-47d5-92ce-23005ea1edd2" providerId="ADAL" clId="{E6A3408D-1A27-4726-A058-61870B7E6E14}" dt="2024-03-06T01:33:54.172" v="122" actId="478"/>
          <ac:spMkLst>
            <pc:docMk/>
            <pc:sldMk cId="3385684905" sldId="290"/>
            <ac:spMk id="4" creationId="{11DAF7DE-D607-6E4C-1631-30F17141A787}"/>
          </ac:spMkLst>
        </pc:spChg>
        <pc:spChg chg="mod">
          <ac:chgData name="SI, Guanglin" userId="c4ba675a-2f72-47d5-92ce-23005ea1edd2" providerId="ADAL" clId="{E6A3408D-1A27-4726-A058-61870B7E6E14}" dt="2024-03-06T01:43:34.301" v="304" actId="6549"/>
          <ac:spMkLst>
            <pc:docMk/>
            <pc:sldMk cId="3385684905" sldId="290"/>
            <ac:spMk id="5" creationId="{6F07FE03-93BE-670C-5535-93D4F8B8651D}"/>
          </ac:spMkLst>
        </pc:spChg>
        <pc:spChg chg="add mod">
          <ac:chgData name="SI, Guanglin" userId="c4ba675a-2f72-47d5-92ce-23005ea1edd2" providerId="ADAL" clId="{E6A3408D-1A27-4726-A058-61870B7E6E14}" dt="2024-03-06T01:39:52.803" v="180" actId="14100"/>
          <ac:spMkLst>
            <pc:docMk/>
            <pc:sldMk cId="3385684905" sldId="290"/>
            <ac:spMk id="6" creationId="{1FDBE8F2-9376-565F-7928-C3D16FED83D1}"/>
          </ac:spMkLst>
        </pc:spChg>
        <pc:spChg chg="add mod">
          <ac:chgData name="SI, Guanglin" userId="c4ba675a-2f72-47d5-92ce-23005ea1edd2" providerId="ADAL" clId="{E6A3408D-1A27-4726-A058-61870B7E6E14}" dt="2024-03-06T01:39:52.803" v="180" actId="14100"/>
          <ac:spMkLst>
            <pc:docMk/>
            <pc:sldMk cId="3385684905" sldId="290"/>
            <ac:spMk id="7" creationId="{A3D3BFAD-AE14-B769-CC5D-6E7BD85A0241}"/>
          </ac:spMkLst>
        </pc:spChg>
        <pc:spChg chg="add mod">
          <ac:chgData name="SI, Guanglin" userId="c4ba675a-2f72-47d5-92ce-23005ea1edd2" providerId="ADAL" clId="{E6A3408D-1A27-4726-A058-61870B7E6E14}" dt="2024-03-06T01:39:52.803" v="180" actId="14100"/>
          <ac:spMkLst>
            <pc:docMk/>
            <pc:sldMk cId="3385684905" sldId="290"/>
            <ac:spMk id="8" creationId="{88B3AFD6-F7C5-05E2-0A07-C43BBF7122F6}"/>
          </ac:spMkLst>
        </pc:spChg>
        <pc:spChg chg="add mod">
          <ac:chgData name="SI, Guanglin" userId="c4ba675a-2f72-47d5-92ce-23005ea1edd2" providerId="ADAL" clId="{E6A3408D-1A27-4726-A058-61870B7E6E14}" dt="2024-03-06T01:39:52.803" v="180" actId="14100"/>
          <ac:spMkLst>
            <pc:docMk/>
            <pc:sldMk cId="3385684905" sldId="290"/>
            <ac:spMk id="9" creationId="{1416652F-8825-10E0-531B-E592C24DC0DB}"/>
          </ac:spMkLst>
        </pc:spChg>
        <pc:spChg chg="add mod">
          <ac:chgData name="SI, Guanglin" userId="c4ba675a-2f72-47d5-92ce-23005ea1edd2" providerId="ADAL" clId="{E6A3408D-1A27-4726-A058-61870B7E6E14}" dt="2024-03-06T01:39:52.803" v="180" actId="14100"/>
          <ac:spMkLst>
            <pc:docMk/>
            <pc:sldMk cId="3385684905" sldId="290"/>
            <ac:spMk id="10" creationId="{854800CD-C9D3-FB82-E3D3-CA80A616B687}"/>
          </ac:spMkLst>
        </pc:spChg>
        <pc:spChg chg="del mod">
          <ac:chgData name="SI, Guanglin" userId="c4ba675a-2f72-47d5-92ce-23005ea1edd2" providerId="ADAL" clId="{E6A3408D-1A27-4726-A058-61870B7E6E14}" dt="2024-03-06T01:41:43.099" v="189" actId="478"/>
          <ac:spMkLst>
            <pc:docMk/>
            <pc:sldMk cId="3385684905" sldId="290"/>
            <ac:spMk id="11" creationId="{A230CFEA-8A01-FBFD-6837-936CEB51B33D}"/>
          </ac:spMkLst>
        </pc:spChg>
        <pc:spChg chg="add mod">
          <ac:chgData name="SI, Guanglin" userId="c4ba675a-2f72-47d5-92ce-23005ea1edd2" providerId="ADAL" clId="{E6A3408D-1A27-4726-A058-61870B7E6E14}" dt="2024-03-06T01:39:52.803" v="180" actId="14100"/>
          <ac:spMkLst>
            <pc:docMk/>
            <pc:sldMk cId="3385684905" sldId="290"/>
            <ac:spMk id="12" creationId="{AF7CF62D-D1B2-58F2-8E1B-E43C622E59F0}"/>
          </ac:spMkLst>
        </pc:spChg>
        <pc:spChg chg="add mod">
          <ac:chgData name="SI, Guanglin" userId="c4ba675a-2f72-47d5-92ce-23005ea1edd2" providerId="ADAL" clId="{E6A3408D-1A27-4726-A058-61870B7E6E14}" dt="2024-03-06T01:39:52.803" v="180" actId="14100"/>
          <ac:spMkLst>
            <pc:docMk/>
            <pc:sldMk cId="3385684905" sldId="290"/>
            <ac:spMk id="13" creationId="{4343A858-07D1-A19B-4C12-F4506A4A1013}"/>
          </ac:spMkLst>
        </pc:spChg>
        <pc:spChg chg="add mod">
          <ac:chgData name="SI, Guanglin" userId="c4ba675a-2f72-47d5-92ce-23005ea1edd2" providerId="ADAL" clId="{E6A3408D-1A27-4726-A058-61870B7E6E14}" dt="2024-03-06T01:41:39.202" v="188"/>
          <ac:spMkLst>
            <pc:docMk/>
            <pc:sldMk cId="3385684905" sldId="290"/>
            <ac:spMk id="32" creationId="{6F75E217-F128-5B02-AD1A-252D6BD200E6}"/>
          </ac:spMkLst>
        </pc:spChg>
        <pc:picChg chg="add mod">
          <ac:chgData name="SI, Guanglin" userId="c4ba675a-2f72-47d5-92ce-23005ea1edd2" providerId="ADAL" clId="{E6A3408D-1A27-4726-A058-61870B7E6E14}" dt="2024-03-06T01:39:52.803" v="180" actId="14100"/>
          <ac:picMkLst>
            <pc:docMk/>
            <pc:sldMk cId="3385684905" sldId="290"/>
            <ac:picMk id="14" creationId="{3CE50C91-7E95-15EC-BA68-A64C1D6FE776}"/>
          </ac:picMkLst>
        </pc:picChg>
        <pc:picChg chg="add mod">
          <ac:chgData name="SI, Guanglin" userId="c4ba675a-2f72-47d5-92ce-23005ea1edd2" providerId="ADAL" clId="{E6A3408D-1A27-4726-A058-61870B7E6E14}" dt="2024-03-06T01:39:52.803" v="180" actId="14100"/>
          <ac:picMkLst>
            <pc:docMk/>
            <pc:sldMk cId="3385684905" sldId="290"/>
            <ac:picMk id="15" creationId="{1E0DCFE5-4E42-AB31-CA0B-83819026554A}"/>
          </ac:picMkLst>
        </pc:picChg>
        <pc:picChg chg="add mod">
          <ac:chgData name="SI, Guanglin" userId="c4ba675a-2f72-47d5-92ce-23005ea1edd2" providerId="ADAL" clId="{E6A3408D-1A27-4726-A058-61870B7E6E14}" dt="2024-03-06T01:39:52.803" v="180" actId="14100"/>
          <ac:picMkLst>
            <pc:docMk/>
            <pc:sldMk cId="3385684905" sldId="290"/>
            <ac:picMk id="16" creationId="{B175B843-6001-7696-123C-2AB77ED42DAA}"/>
          </ac:picMkLst>
        </pc:picChg>
        <pc:cxnChg chg="add mod">
          <ac:chgData name="SI, Guanglin" userId="c4ba675a-2f72-47d5-92ce-23005ea1edd2" providerId="ADAL" clId="{E6A3408D-1A27-4726-A058-61870B7E6E14}" dt="2024-03-06T01:39:52.803" v="180" actId="14100"/>
          <ac:cxnSpMkLst>
            <pc:docMk/>
            <pc:sldMk cId="3385684905" sldId="290"/>
            <ac:cxnSpMk id="17" creationId="{E32332F1-5C7A-D8D4-9DE5-0266ED8FEC2E}"/>
          </ac:cxnSpMkLst>
        </pc:cxnChg>
        <pc:cxnChg chg="add mod">
          <ac:chgData name="SI, Guanglin" userId="c4ba675a-2f72-47d5-92ce-23005ea1edd2" providerId="ADAL" clId="{E6A3408D-1A27-4726-A058-61870B7E6E14}" dt="2024-03-06T01:39:52.803" v="180" actId="14100"/>
          <ac:cxnSpMkLst>
            <pc:docMk/>
            <pc:sldMk cId="3385684905" sldId="290"/>
            <ac:cxnSpMk id="18" creationId="{EC355531-906E-5173-77E2-8B152CD86E8C}"/>
          </ac:cxnSpMkLst>
        </pc:cxnChg>
        <pc:cxnChg chg="add mod">
          <ac:chgData name="SI, Guanglin" userId="c4ba675a-2f72-47d5-92ce-23005ea1edd2" providerId="ADAL" clId="{E6A3408D-1A27-4726-A058-61870B7E6E14}" dt="2024-03-06T01:39:52.803" v="180" actId="14100"/>
          <ac:cxnSpMkLst>
            <pc:docMk/>
            <pc:sldMk cId="3385684905" sldId="290"/>
            <ac:cxnSpMk id="19" creationId="{20DAD512-DAA6-B40A-C0A1-CFE55FD5511F}"/>
          </ac:cxnSpMkLst>
        </pc:cxnChg>
        <pc:cxnChg chg="add mod">
          <ac:chgData name="SI, Guanglin" userId="c4ba675a-2f72-47d5-92ce-23005ea1edd2" providerId="ADAL" clId="{E6A3408D-1A27-4726-A058-61870B7E6E14}" dt="2024-03-06T01:39:52.803" v="180" actId="14100"/>
          <ac:cxnSpMkLst>
            <pc:docMk/>
            <pc:sldMk cId="3385684905" sldId="290"/>
            <ac:cxnSpMk id="20" creationId="{9EB61856-4E51-CDDB-EA73-1EA02018D442}"/>
          </ac:cxnSpMkLst>
        </pc:cxnChg>
        <pc:cxnChg chg="add mod">
          <ac:chgData name="SI, Guanglin" userId="c4ba675a-2f72-47d5-92ce-23005ea1edd2" providerId="ADAL" clId="{E6A3408D-1A27-4726-A058-61870B7E6E14}" dt="2024-03-06T01:39:52.803" v="180" actId="14100"/>
          <ac:cxnSpMkLst>
            <pc:docMk/>
            <pc:sldMk cId="3385684905" sldId="290"/>
            <ac:cxnSpMk id="21" creationId="{C61D3F3E-CADB-4EBE-3980-7F42FAB495BA}"/>
          </ac:cxnSpMkLst>
        </pc:cxnChg>
        <pc:cxnChg chg="add mod">
          <ac:chgData name="SI, Guanglin" userId="c4ba675a-2f72-47d5-92ce-23005ea1edd2" providerId="ADAL" clId="{E6A3408D-1A27-4726-A058-61870B7E6E14}" dt="2024-03-06T01:39:57.762" v="181" actId="1035"/>
          <ac:cxnSpMkLst>
            <pc:docMk/>
            <pc:sldMk cId="3385684905" sldId="290"/>
            <ac:cxnSpMk id="22" creationId="{FA4D63E9-8104-2206-06E6-0B996F06C936}"/>
          </ac:cxnSpMkLst>
        </pc:cxnChg>
        <pc:cxnChg chg="add mod">
          <ac:chgData name="SI, Guanglin" userId="c4ba675a-2f72-47d5-92ce-23005ea1edd2" providerId="ADAL" clId="{E6A3408D-1A27-4726-A058-61870B7E6E14}" dt="2024-03-06T01:39:52.803" v="180" actId="14100"/>
          <ac:cxnSpMkLst>
            <pc:docMk/>
            <pc:sldMk cId="3385684905" sldId="290"/>
            <ac:cxnSpMk id="23" creationId="{78888EEE-95AD-9AB6-8026-E71FB260EE98}"/>
          </ac:cxnSpMkLst>
        </pc:cxnChg>
      </pc:sldChg>
      <pc:sldChg chg="addSp modSp del mod">
        <pc:chgData name="SI, Guanglin" userId="c4ba675a-2f72-47d5-92ce-23005ea1edd2" providerId="ADAL" clId="{E6A3408D-1A27-4726-A058-61870B7E6E14}" dt="2024-03-06T01:34:21.608" v="126" actId="47"/>
        <pc:sldMkLst>
          <pc:docMk/>
          <pc:sldMk cId="2568468239" sldId="291"/>
        </pc:sldMkLst>
        <pc:spChg chg="add mod">
          <ac:chgData name="SI, Guanglin" userId="c4ba675a-2f72-47d5-92ce-23005ea1edd2" providerId="ADAL" clId="{E6A3408D-1A27-4726-A058-61870B7E6E14}" dt="2024-03-06T01:33:24.576" v="116" actId="14100"/>
          <ac:spMkLst>
            <pc:docMk/>
            <pc:sldMk cId="2568468239" sldId="291"/>
            <ac:spMk id="2" creationId="{99D97E91-E5D7-C3F4-BB85-8D8B1350201E}"/>
          </ac:spMkLst>
        </pc:spChg>
        <pc:spChg chg="add mod">
          <ac:chgData name="SI, Guanglin" userId="c4ba675a-2f72-47d5-92ce-23005ea1edd2" providerId="ADAL" clId="{E6A3408D-1A27-4726-A058-61870B7E6E14}" dt="2024-03-06T01:33:24.576" v="116" actId="14100"/>
          <ac:spMkLst>
            <pc:docMk/>
            <pc:sldMk cId="2568468239" sldId="291"/>
            <ac:spMk id="7" creationId="{81B5C0A9-4CA7-873E-9C21-5B54E67898A3}"/>
          </ac:spMkLst>
        </pc:spChg>
        <pc:spChg chg="add mod">
          <ac:chgData name="SI, Guanglin" userId="c4ba675a-2f72-47d5-92ce-23005ea1edd2" providerId="ADAL" clId="{E6A3408D-1A27-4726-A058-61870B7E6E14}" dt="2024-03-06T01:33:24.576" v="116" actId="14100"/>
          <ac:spMkLst>
            <pc:docMk/>
            <pc:sldMk cId="2568468239" sldId="291"/>
            <ac:spMk id="8" creationId="{28FEA010-6223-F8A2-7E01-29F6824E4286}"/>
          </ac:spMkLst>
        </pc:spChg>
        <pc:spChg chg="add mod">
          <ac:chgData name="SI, Guanglin" userId="c4ba675a-2f72-47d5-92ce-23005ea1edd2" providerId="ADAL" clId="{E6A3408D-1A27-4726-A058-61870B7E6E14}" dt="2024-03-06T01:33:24.576" v="116" actId="14100"/>
          <ac:spMkLst>
            <pc:docMk/>
            <pc:sldMk cId="2568468239" sldId="291"/>
            <ac:spMk id="9" creationId="{56CF822D-C924-7943-BDDA-26C5F1977256}"/>
          </ac:spMkLst>
        </pc:spChg>
        <pc:spChg chg="add mod">
          <ac:chgData name="SI, Guanglin" userId="c4ba675a-2f72-47d5-92ce-23005ea1edd2" providerId="ADAL" clId="{E6A3408D-1A27-4726-A058-61870B7E6E14}" dt="2024-03-06T01:33:24.576" v="116" actId="14100"/>
          <ac:spMkLst>
            <pc:docMk/>
            <pc:sldMk cId="2568468239" sldId="291"/>
            <ac:spMk id="10" creationId="{44148751-6929-77C6-E8CA-E4A7007ED7DC}"/>
          </ac:spMkLst>
        </pc:spChg>
        <pc:spChg chg="add mod">
          <ac:chgData name="SI, Guanglin" userId="c4ba675a-2f72-47d5-92ce-23005ea1edd2" providerId="ADAL" clId="{E6A3408D-1A27-4726-A058-61870B7E6E14}" dt="2024-03-06T01:33:24.576" v="116" actId="14100"/>
          <ac:spMkLst>
            <pc:docMk/>
            <pc:sldMk cId="2568468239" sldId="291"/>
            <ac:spMk id="11" creationId="{9C82457B-F7AA-4E56-C86B-DECAC2A139E7}"/>
          </ac:spMkLst>
        </pc:spChg>
        <pc:spChg chg="add mod">
          <ac:chgData name="SI, Guanglin" userId="c4ba675a-2f72-47d5-92ce-23005ea1edd2" providerId="ADAL" clId="{E6A3408D-1A27-4726-A058-61870B7E6E14}" dt="2024-03-06T01:33:24.576" v="116" actId="14100"/>
          <ac:spMkLst>
            <pc:docMk/>
            <pc:sldMk cId="2568468239" sldId="291"/>
            <ac:spMk id="12" creationId="{E35C04FB-2DE2-899F-7199-8C7924706589}"/>
          </ac:spMkLst>
        </pc:spChg>
        <pc:spChg chg="add mod">
          <ac:chgData name="SI, Guanglin" userId="c4ba675a-2f72-47d5-92ce-23005ea1edd2" providerId="ADAL" clId="{E6A3408D-1A27-4726-A058-61870B7E6E14}" dt="2024-03-06T01:33:24.576" v="116" actId="14100"/>
          <ac:spMkLst>
            <pc:docMk/>
            <pc:sldMk cId="2568468239" sldId="291"/>
            <ac:spMk id="13" creationId="{3E853959-C955-C6D8-966A-737BFAF5E3AD}"/>
          </ac:spMkLst>
        </pc:spChg>
        <pc:picChg chg="add mod">
          <ac:chgData name="SI, Guanglin" userId="c4ba675a-2f72-47d5-92ce-23005ea1edd2" providerId="ADAL" clId="{E6A3408D-1A27-4726-A058-61870B7E6E14}" dt="2024-03-06T01:33:24.576" v="116" actId="14100"/>
          <ac:picMkLst>
            <pc:docMk/>
            <pc:sldMk cId="2568468239" sldId="291"/>
            <ac:picMk id="14" creationId="{1835E6B9-AA1A-90F5-7F45-3BEB0E1E2742}"/>
          </ac:picMkLst>
        </pc:picChg>
        <pc:picChg chg="add mod">
          <ac:chgData name="SI, Guanglin" userId="c4ba675a-2f72-47d5-92ce-23005ea1edd2" providerId="ADAL" clId="{E6A3408D-1A27-4726-A058-61870B7E6E14}" dt="2024-03-06T01:33:24.576" v="116" actId="14100"/>
          <ac:picMkLst>
            <pc:docMk/>
            <pc:sldMk cId="2568468239" sldId="291"/>
            <ac:picMk id="15" creationId="{EA3E4693-01B8-7916-4961-F1E3B909E6B1}"/>
          </ac:picMkLst>
        </pc:picChg>
        <pc:picChg chg="add mod">
          <ac:chgData name="SI, Guanglin" userId="c4ba675a-2f72-47d5-92ce-23005ea1edd2" providerId="ADAL" clId="{E6A3408D-1A27-4726-A058-61870B7E6E14}" dt="2024-03-06T01:33:24.576" v="116" actId="14100"/>
          <ac:picMkLst>
            <pc:docMk/>
            <pc:sldMk cId="2568468239" sldId="291"/>
            <ac:picMk id="16" creationId="{D7109A90-1E01-54A3-620A-BB39F7693244}"/>
          </ac:picMkLst>
        </pc:picChg>
        <pc:cxnChg chg="add mod">
          <ac:chgData name="SI, Guanglin" userId="c4ba675a-2f72-47d5-92ce-23005ea1edd2" providerId="ADAL" clId="{E6A3408D-1A27-4726-A058-61870B7E6E14}" dt="2024-03-06T01:33:24.576" v="116" actId="14100"/>
          <ac:cxnSpMkLst>
            <pc:docMk/>
            <pc:sldMk cId="2568468239" sldId="291"/>
            <ac:cxnSpMk id="17" creationId="{1D812C4C-AC40-FB5E-2B12-A2AEDF716712}"/>
          </ac:cxnSpMkLst>
        </pc:cxnChg>
        <pc:cxnChg chg="add mod">
          <ac:chgData name="SI, Guanglin" userId="c4ba675a-2f72-47d5-92ce-23005ea1edd2" providerId="ADAL" clId="{E6A3408D-1A27-4726-A058-61870B7E6E14}" dt="2024-03-06T01:33:24.576" v="116" actId="14100"/>
          <ac:cxnSpMkLst>
            <pc:docMk/>
            <pc:sldMk cId="2568468239" sldId="291"/>
            <ac:cxnSpMk id="18" creationId="{73756E1E-5716-A0EA-3848-F8BC78CE1A6C}"/>
          </ac:cxnSpMkLst>
        </pc:cxnChg>
        <pc:cxnChg chg="add mod">
          <ac:chgData name="SI, Guanglin" userId="c4ba675a-2f72-47d5-92ce-23005ea1edd2" providerId="ADAL" clId="{E6A3408D-1A27-4726-A058-61870B7E6E14}" dt="2024-03-06T01:33:24.576" v="116" actId="14100"/>
          <ac:cxnSpMkLst>
            <pc:docMk/>
            <pc:sldMk cId="2568468239" sldId="291"/>
            <ac:cxnSpMk id="19" creationId="{A2F0A8FB-F30C-5D3A-C156-EE47B3CD6D7F}"/>
          </ac:cxnSpMkLst>
        </pc:cxnChg>
        <pc:cxnChg chg="add mod">
          <ac:chgData name="SI, Guanglin" userId="c4ba675a-2f72-47d5-92ce-23005ea1edd2" providerId="ADAL" clId="{E6A3408D-1A27-4726-A058-61870B7E6E14}" dt="2024-03-06T01:33:24.576" v="116" actId="14100"/>
          <ac:cxnSpMkLst>
            <pc:docMk/>
            <pc:sldMk cId="2568468239" sldId="291"/>
            <ac:cxnSpMk id="20" creationId="{59BE9A92-54F2-C02F-89FE-BB1D6BAE9604}"/>
          </ac:cxnSpMkLst>
        </pc:cxnChg>
        <pc:cxnChg chg="add mod">
          <ac:chgData name="SI, Guanglin" userId="c4ba675a-2f72-47d5-92ce-23005ea1edd2" providerId="ADAL" clId="{E6A3408D-1A27-4726-A058-61870B7E6E14}" dt="2024-03-06T01:33:24.576" v="116" actId="14100"/>
          <ac:cxnSpMkLst>
            <pc:docMk/>
            <pc:sldMk cId="2568468239" sldId="291"/>
            <ac:cxnSpMk id="21" creationId="{C6DF9686-B4B1-6B90-7B71-A8D434DCFB71}"/>
          </ac:cxnSpMkLst>
        </pc:cxnChg>
        <pc:cxnChg chg="add mod">
          <ac:chgData name="SI, Guanglin" userId="c4ba675a-2f72-47d5-92ce-23005ea1edd2" providerId="ADAL" clId="{E6A3408D-1A27-4726-A058-61870B7E6E14}" dt="2024-03-06T01:33:24.576" v="116" actId="14100"/>
          <ac:cxnSpMkLst>
            <pc:docMk/>
            <pc:sldMk cId="2568468239" sldId="291"/>
            <ac:cxnSpMk id="22" creationId="{07829585-76FC-7755-92CA-A1A7A1CEA635}"/>
          </ac:cxnSpMkLst>
        </pc:cxnChg>
        <pc:cxnChg chg="add mod">
          <ac:chgData name="SI, Guanglin" userId="c4ba675a-2f72-47d5-92ce-23005ea1edd2" providerId="ADAL" clId="{E6A3408D-1A27-4726-A058-61870B7E6E14}" dt="2024-03-06T01:33:24.576" v="116" actId="14100"/>
          <ac:cxnSpMkLst>
            <pc:docMk/>
            <pc:sldMk cId="2568468239" sldId="291"/>
            <ac:cxnSpMk id="23" creationId="{B3AA4681-E7AB-A618-ADE7-6FCD00CD7260}"/>
          </ac:cxnSpMkLst>
        </pc:cxnChg>
      </pc:sldChg>
      <pc:sldChg chg="modSp mod modNotesTx">
        <pc:chgData name="SI, Guanglin" userId="c4ba675a-2f72-47d5-92ce-23005ea1edd2" providerId="ADAL" clId="{E6A3408D-1A27-4726-A058-61870B7E6E14}" dt="2024-03-06T01:46:25.963" v="421" actId="20577"/>
        <pc:sldMkLst>
          <pc:docMk/>
          <pc:sldMk cId="787777071" sldId="293"/>
        </pc:sldMkLst>
        <pc:spChg chg="mod">
          <ac:chgData name="SI, Guanglin" userId="c4ba675a-2f72-47d5-92ce-23005ea1edd2" providerId="ADAL" clId="{E6A3408D-1A27-4726-A058-61870B7E6E14}" dt="2024-03-06T01:46:11.327" v="390" actId="20577"/>
          <ac:spMkLst>
            <pc:docMk/>
            <pc:sldMk cId="787777071" sldId="293"/>
            <ac:spMk id="6" creationId="{20034EF0-9937-20BE-5D0C-62180868B5A0}"/>
          </ac:spMkLst>
        </pc:spChg>
      </pc:sldChg>
      <pc:sldChg chg="del">
        <pc:chgData name="SI, Guanglin" userId="c4ba675a-2f72-47d5-92ce-23005ea1edd2" providerId="ADAL" clId="{E6A3408D-1A27-4726-A058-61870B7E6E14}" dt="2024-03-06T01:32:01.402" v="71" actId="47"/>
        <pc:sldMkLst>
          <pc:docMk/>
          <pc:sldMk cId="4163514518" sldId="294"/>
        </pc:sldMkLst>
      </pc:sldChg>
      <pc:sldChg chg="del">
        <pc:chgData name="SI, Guanglin" userId="c4ba675a-2f72-47d5-92ce-23005ea1edd2" providerId="ADAL" clId="{E6A3408D-1A27-4726-A058-61870B7E6E14}" dt="2024-03-06T01:31:51.800" v="60" actId="47"/>
        <pc:sldMkLst>
          <pc:docMk/>
          <pc:sldMk cId="3706862328" sldId="310"/>
        </pc:sldMkLst>
      </pc:sldChg>
      <pc:sldChg chg="del">
        <pc:chgData name="SI, Guanglin" userId="c4ba675a-2f72-47d5-92ce-23005ea1edd2" providerId="ADAL" clId="{E6A3408D-1A27-4726-A058-61870B7E6E14}" dt="2024-03-06T01:31:52.898" v="62" actId="47"/>
        <pc:sldMkLst>
          <pc:docMk/>
          <pc:sldMk cId="2644917903" sldId="312"/>
        </pc:sldMkLst>
      </pc:sldChg>
      <pc:sldChg chg="del">
        <pc:chgData name="SI, Guanglin" userId="c4ba675a-2f72-47d5-92ce-23005ea1edd2" providerId="ADAL" clId="{E6A3408D-1A27-4726-A058-61870B7E6E14}" dt="2024-03-05T08:22:51.782" v="2" actId="47"/>
        <pc:sldMkLst>
          <pc:docMk/>
          <pc:sldMk cId="2209919661" sldId="585"/>
        </pc:sldMkLst>
      </pc:sldChg>
      <pc:sldChg chg="del">
        <pc:chgData name="SI, Guanglin" userId="c4ba675a-2f72-47d5-92ce-23005ea1edd2" providerId="ADAL" clId="{E6A3408D-1A27-4726-A058-61870B7E6E14}" dt="2024-03-05T08:23:00.040" v="3" actId="47"/>
        <pc:sldMkLst>
          <pc:docMk/>
          <pc:sldMk cId="3138861517" sldId="587"/>
        </pc:sldMkLst>
      </pc:sldChg>
      <pc:sldChg chg="del">
        <pc:chgData name="SI, Guanglin" userId="c4ba675a-2f72-47d5-92ce-23005ea1edd2" providerId="ADAL" clId="{E6A3408D-1A27-4726-A058-61870B7E6E14}" dt="2024-03-06T01:31:40.562" v="57" actId="47"/>
        <pc:sldMkLst>
          <pc:docMk/>
          <pc:sldMk cId="1540643140" sldId="588"/>
        </pc:sldMkLst>
      </pc:sldChg>
      <pc:sldChg chg="del">
        <pc:chgData name="SI, Guanglin" userId="c4ba675a-2f72-47d5-92ce-23005ea1edd2" providerId="ADAL" clId="{E6A3408D-1A27-4726-A058-61870B7E6E14}" dt="2024-03-06T01:32:17.352" v="75" actId="47"/>
        <pc:sldMkLst>
          <pc:docMk/>
          <pc:sldMk cId="2660405604" sldId="590"/>
        </pc:sldMkLst>
      </pc:sldChg>
      <pc:sldChg chg="del">
        <pc:chgData name="SI, Guanglin" userId="c4ba675a-2f72-47d5-92ce-23005ea1edd2" providerId="ADAL" clId="{E6A3408D-1A27-4726-A058-61870B7E6E14}" dt="2024-03-06T01:34:22.475" v="127" actId="47"/>
        <pc:sldMkLst>
          <pc:docMk/>
          <pc:sldMk cId="1158022831" sldId="591"/>
        </pc:sldMkLst>
      </pc:sldChg>
      <pc:sldChg chg="del">
        <pc:chgData name="SI, Guanglin" userId="c4ba675a-2f72-47d5-92ce-23005ea1edd2" providerId="ADAL" clId="{E6A3408D-1A27-4726-A058-61870B7E6E14}" dt="2024-03-06T01:31:59.704" v="69" actId="47"/>
        <pc:sldMkLst>
          <pc:docMk/>
          <pc:sldMk cId="1020782990" sldId="597"/>
        </pc:sldMkLst>
      </pc:sldChg>
      <pc:sldChg chg="del">
        <pc:chgData name="SI, Guanglin" userId="c4ba675a-2f72-47d5-92ce-23005ea1edd2" providerId="ADAL" clId="{E6A3408D-1A27-4726-A058-61870B7E6E14}" dt="2024-03-06T01:31:55.871" v="63" actId="47"/>
        <pc:sldMkLst>
          <pc:docMk/>
          <pc:sldMk cId="1161529118" sldId="598"/>
        </pc:sldMkLst>
      </pc:sldChg>
      <pc:sldChg chg="del">
        <pc:chgData name="SI, Guanglin" userId="c4ba675a-2f72-47d5-92ce-23005ea1edd2" providerId="ADAL" clId="{E6A3408D-1A27-4726-A058-61870B7E6E14}" dt="2024-03-06T01:31:57.477" v="65" actId="47"/>
        <pc:sldMkLst>
          <pc:docMk/>
          <pc:sldMk cId="1629698733" sldId="601"/>
        </pc:sldMkLst>
      </pc:sldChg>
      <pc:sldChg chg="del">
        <pc:chgData name="SI, Guanglin" userId="c4ba675a-2f72-47d5-92ce-23005ea1edd2" providerId="ADAL" clId="{E6A3408D-1A27-4726-A058-61870B7E6E14}" dt="2024-03-06T01:32:09.048" v="74" actId="47"/>
        <pc:sldMkLst>
          <pc:docMk/>
          <pc:sldMk cId="3154061639" sldId="604"/>
        </pc:sldMkLst>
      </pc:sldChg>
      <pc:sldChg chg="del">
        <pc:chgData name="SI, Guanglin" userId="c4ba675a-2f72-47d5-92ce-23005ea1edd2" providerId="ADAL" clId="{E6A3408D-1A27-4726-A058-61870B7E6E14}" dt="2024-03-06T01:31:58.826" v="67" actId="47"/>
        <pc:sldMkLst>
          <pc:docMk/>
          <pc:sldMk cId="1797115565" sldId="608"/>
        </pc:sldMkLst>
      </pc:sldChg>
      <pc:sldChg chg="del">
        <pc:chgData name="SI, Guanglin" userId="c4ba675a-2f72-47d5-92ce-23005ea1edd2" providerId="ADAL" clId="{E6A3408D-1A27-4726-A058-61870B7E6E14}" dt="2024-03-06T01:32:02.771" v="72" actId="47"/>
        <pc:sldMkLst>
          <pc:docMk/>
          <pc:sldMk cId="2229464169" sldId="614"/>
        </pc:sldMkLst>
      </pc:sldChg>
      <pc:sldChg chg="del">
        <pc:chgData name="SI, Guanglin" userId="c4ba675a-2f72-47d5-92ce-23005ea1edd2" providerId="ADAL" clId="{E6A3408D-1A27-4726-A058-61870B7E6E14}" dt="2024-03-06T01:31:56.503" v="64" actId="47"/>
        <pc:sldMkLst>
          <pc:docMk/>
          <pc:sldMk cId="1608459299" sldId="615"/>
        </pc:sldMkLst>
      </pc:sldChg>
      <pc:sldChg chg="del">
        <pc:chgData name="SI, Guanglin" userId="c4ba675a-2f72-47d5-92ce-23005ea1edd2" providerId="ADAL" clId="{E6A3408D-1A27-4726-A058-61870B7E6E14}" dt="2024-03-06T01:31:58.287" v="66" actId="47"/>
        <pc:sldMkLst>
          <pc:docMk/>
          <pc:sldMk cId="2523411264" sldId="616"/>
        </pc:sldMkLst>
      </pc:sldChg>
      <pc:sldChg chg="del">
        <pc:chgData name="SI, Guanglin" userId="c4ba675a-2f72-47d5-92ce-23005ea1edd2" providerId="ADAL" clId="{E6A3408D-1A27-4726-A058-61870B7E6E14}" dt="2024-03-06T01:31:59.317" v="68" actId="47"/>
        <pc:sldMkLst>
          <pc:docMk/>
          <pc:sldMk cId="173683260" sldId="617"/>
        </pc:sldMkLst>
      </pc:sldChg>
      <pc:sldChg chg="del">
        <pc:chgData name="SI, Guanglin" userId="c4ba675a-2f72-47d5-92ce-23005ea1edd2" providerId="ADAL" clId="{E6A3408D-1A27-4726-A058-61870B7E6E14}" dt="2024-03-06T01:32:00.274" v="70" actId="47"/>
        <pc:sldMkLst>
          <pc:docMk/>
          <pc:sldMk cId="3272777290" sldId="618"/>
        </pc:sldMkLst>
      </pc:sldChg>
      <pc:sldChg chg="del">
        <pc:chgData name="SI, Guanglin" userId="c4ba675a-2f72-47d5-92ce-23005ea1edd2" providerId="ADAL" clId="{E6A3408D-1A27-4726-A058-61870B7E6E14}" dt="2024-03-06T01:31:51.134" v="59" actId="47"/>
        <pc:sldMkLst>
          <pc:docMk/>
          <pc:sldMk cId="3886710551" sldId="619"/>
        </pc:sldMkLst>
      </pc:sldChg>
      <pc:sldChg chg="del">
        <pc:chgData name="SI, Guanglin" userId="c4ba675a-2f72-47d5-92ce-23005ea1edd2" providerId="ADAL" clId="{E6A3408D-1A27-4726-A058-61870B7E6E14}" dt="2024-03-06T01:32:03.728" v="73" actId="47"/>
        <pc:sldMkLst>
          <pc:docMk/>
          <pc:sldMk cId="2898138532" sldId="621"/>
        </pc:sldMkLst>
      </pc:sldChg>
      <pc:sldChg chg="del">
        <pc:chgData name="SI, Guanglin" userId="c4ba675a-2f72-47d5-92ce-23005ea1edd2" providerId="ADAL" clId="{E6A3408D-1A27-4726-A058-61870B7E6E14}" dt="2024-03-06T01:31:49.585" v="58" actId="47"/>
        <pc:sldMkLst>
          <pc:docMk/>
          <pc:sldMk cId="1389856949" sldId="623"/>
        </pc:sldMkLst>
      </pc:sldChg>
      <pc:sldChg chg="modSp del mod">
        <pc:chgData name="SI, Guanglin" userId="c4ba675a-2f72-47d5-92ce-23005ea1edd2" providerId="ADAL" clId="{E6A3408D-1A27-4726-A058-61870B7E6E14}" dt="2024-03-06T01:35:53.504" v="172" actId="47"/>
        <pc:sldMkLst>
          <pc:docMk/>
          <pc:sldMk cId="1015323336" sldId="2145706593"/>
        </pc:sldMkLst>
        <pc:spChg chg="mod">
          <ac:chgData name="SI, Guanglin" userId="c4ba675a-2f72-47d5-92ce-23005ea1edd2" providerId="ADAL" clId="{E6A3408D-1A27-4726-A058-61870B7E6E14}" dt="2024-03-06T01:30:59.650" v="50" actId="404"/>
          <ac:spMkLst>
            <pc:docMk/>
            <pc:sldMk cId="1015323336" sldId="2145706593"/>
            <ac:spMk id="12" creationId="{B7B3612B-2CFB-DDC8-513C-FB798CDC1414}"/>
          </ac:spMkLst>
        </pc:spChg>
        <pc:picChg chg="mod">
          <ac:chgData name="SI, Guanglin" userId="c4ba675a-2f72-47d5-92ce-23005ea1edd2" providerId="ADAL" clId="{E6A3408D-1A27-4726-A058-61870B7E6E14}" dt="2024-03-06T01:31:11.252" v="56" actId="1037"/>
          <ac:picMkLst>
            <pc:docMk/>
            <pc:sldMk cId="1015323336" sldId="2145706593"/>
            <ac:picMk id="17" creationId="{1D613F9A-B2ED-998D-6FFA-62C986072BAF}"/>
          </ac:picMkLst>
        </pc:picChg>
      </pc:sldChg>
      <pc:sldChg chg="modSp del mod">
        <pc:chgData name="SI, Guanglin" userId="c4ba675a-2f72-47d5-92ce-23005ea1edd2" providerId="ADAL" clId="{E6A3408D-1A27-4726-A058-61870B7E6E14}" dt="2024-03-06T01:51:41.094" v="689" actId="47"/>
        <pc:sldMkLst>
          <pc:docMk/>
          <pc:sldMk cId="1076034792" sldId="2145706602"/>
        </pc:sldMkLst>
        <pc:spChg chg="mod">
          <ac:chgData name="SI, Guanglin" userId="c4ba675a-2f72-47d5-92ce-23005ea1edd2" providerId="ADAL" clId="{E6A3408D-1A27-4726-A058-61870B7E6E14}" dt="2024-03-06T01:51:22.667" v="688" actId="27636"/>
          <ac:spMkLst>
            <pc:docMk/>
            <pc:sldMk cId="1076034792" sldId="2145706602"/>
            <ac:spMk id="5" creationId="{99779A6F-6469-969C-DC2C-53436A499066}"/>
          </ac:spMkLst>
        </pc:spChg>
      </pc:sldChg>
      <pc:sldChg chg="modSp add del mod">
        <pc:chgData name="SI, Guanglin" userId="c4ba675a-2f72-47d5-92ce-23005ea1edd2" providerId="ADAL" clId="{E6A3408D-1A27-4726-A058-61870B7E6E14}" dt="2024-03-06T01:51:41.800" v="690" actId="47"/>
        <pc:sldMkLst>
          <pc:docMk/>
          <pc:sldMk cId="1305327117" sldId="2145706604"/>
        </pc:sldMkLst>
        <pc:spChg chg="mod">
          <ac:chgData name="SI, Guanglin" userId="c4ba675a-2f72-47d5-92ce-23005ea1edd2" providerId="ADAL" clId="{E6A3408D-1A27-4726-A058-61870B7E6E14}" dt="2024-03-06T01:36:48.455" v="176" actId="790"/>
          <ac:spMkLst>
            <pc:docMk/>
            <pc:sldMk cId="1305327117" sldId="2145706604"/>
            <ac:spMk id="2" creationId="{FBAC342D-051D-451E-6F49-968ECBAD4E5A}"/>
          </ac:spMkLst>
        </pc:spChg>
        <pc:spChg chg="mod">
          <ac:chgData name="SI, Guanglin" userId="c4ba675a-2f72-47d5-92ce-23005ea1edd2" providerId="ADAL" clId="{E6A3408D-1A27-4726-A058-61870B7E6E14}" dt="2024-03-06T01:36:56.438" v="177" actId="6549"/>
          <ac:spMkLst>
            <pc:docMk/>
            <pc:sldMk cId="1305327117" sldId="2145706604"/>
            <ac:spMk id="3" creationId="{17F23ED6-699E-33B0-036B-FB94A135A443}"/>
          </ac:spMkLst>
        </pc:spChg>
        <pc:spChg chg="mod">
          <ac:chgData name="SI, Guanglin" userId="c4ba675a-2f72-47d5-92ce-23005ea1edd2" providerId="ADAL" clId="{E6A3408D-1A27-4726-A058-61870B7E6E14}" dt="2024-03-05T08:22:48.348" v="1" actId="27636"/>
          <ac:spMkLst>
            <pc:docMk/>
            <pc:sldMk cId="1305327117" sldId="2145706604"/>
            <ac:spMk id="5" creationId="{AFBEC4D1-FDA2-E26D-53AE-CAD199130873}"/>
          </ac:spMkLst>
        </pc:spChg>
      </pc:sldChg>
      <pc:sldChg chg="modSp add mod">
        <pc:chgData name="SI, Guanglin" userId="c4ba675a-2f72-47d5-92ce-23005ea1edd2" providerId="ADAL" clId="{E6A3408D-1A27-4726-A058-61870B7E6E14}" dt="2024-03-06T01:35:07.820" v="171" actId="1035"/>
        <pc:sldMkLst>
          <pc:docMk/>
          <pc:sldMk cId="2913786527" sldId="2147476880"/>
        </pc:sldMkLst>
        <pc:spChg chg="mod">
          <ac:chgData name="SI, Guanglin" userId="c4ba675a-2f72-47d5-92ce-23005ea1edd2" providerId="ADAL" clId="{E6A3408D-1A27-4726-A058-61870B7E6E14}" dt="2024-03-06T01:34:54.073" v="138" actId="1076"/>
          <ac:spMkLst>
            <pc:docMk/>
            <pc:sldMk cId="2913786527" sldId="2147476880"/>
            <ac:spMk id="2" creationId="{B54C0424-4015-33AE-0F8B-5386E54CE75D}"/>
          </ac:spMkLst>
        </pc:spChg>
        <pc:spChg chg="mod">
          <ac:chgData name="SI, Guanglin" userId="c4ba675a-2f72-47d5-92ce-23005ea1edd2" providerId="ADAL" clId="{E6A3408D-1A27-4726-A058-61870B7E6E14}" dt="2024-03-06T01:34:57.201" v="139" actId="1076"/>
          <ac:spMkLst>
            <pc:docMk/>
            <pc:sldMk cId="2913786527" sldId="2147476880"/>
            <ac:spMk id="4" creationId="{917652BC-707A-C11D-1608-0811B6119754}"/>
          </ac:spMkLst>
        </pc:spChg>
        <pc:spChg chg="mod">
          <ac:chgData name="SI, Guanglin" userId="c4ba675a-2f72-47d5-92ce-23005ea1edd2" providerId="ADAL" clId="{E6A3408D-1A27-4726-A058-61870B7E6E14}" dt="2024-03-06T01:35:07.820" v="171" actId="1035"/>
          <ac:spMkLst>
            <pc:docMk/>
            <pc:sldMk cId="2913786527" sldId="2147476880"/>
            <ac:spMk id="7" creationId="{2D3E152B-BCC7-70A5-452B-C89F51A945E8}"/>
          </ac:spMkLst>
        </pc:spChg>
        <pc:spChg chg="mod">
          <ac:chgData name="SI, Guanglin" userId="c4ba675a-2f72-47d5-92ce-23005ea1edd2" providerId="ADAL" clId="{E6A3408D-1A27-4726-A058-61870B7E6E14}" dt="2024-03-06T01:35:07.820" v="171" actId="1035"/>
          <ac:spMkLst>
            <pc:docMk/>
            <pc:sldMk cId="2913786527" sldId="2147476880"/>
            <ac:spMk id="8" creationId="{CD72C0E1-266C-EA75-F144-1DD5D1E76E58}"/>
          </ac:spMkLst>
        </pc:spChg>
        <pc:spChg chg="mod">
          <ac:chgData name="SI, Guanglin" userId="c4ba675a-2f72-47d5-92ce-23005ea1edd2" providerId="ADAL" clId="{E6A3408D-1A27-4726-A058-61870B7E6E14}" dt="2024-03-06T01:35:07.820" v="171" actId="1035"/>
          <ac:spMkLst>
            <pc:docMk/>
            <pc:sldMk cId="2913786527" sldId="2147476880"/>
            <ac:spMk id="9" creationId="{79685A2A-7021-5FFF-D045-2CD49DE9BF02}"/>
          </ac:spMkLst>
        </pc:spChg>
        <pc:spChg chg="mod">
          <ac:chgData name="SI, Guanglin" userId="c4ba675a-2f72-47d5-92ce-23005ea1edd2" providerId="ADAL" clId="{E6A3408D-1A27-4726-A058-61870B7E6E14}" dt="2024-03-06T01:35:07.820" v="171" actId="1035"/>
          <ac:spMkLst>
            <pc:docMk/>
            <pc:sldMk cId="2913786527" sldId="2147476880"/>
            <ac:spMk id="10" creationId="{AB771C45-8545-709B-C4A6-D544DC26927D}"/>
          </ac:spMkLst>
        </pc:spChg>
        <pc:spChg chg="mod">
          <ac:chgData name="SI, Guanglin" userId="c4ba675a-2f72-47d5-92ce-23005ea1edd2" providerId="ADAL" clId="{E6A3408D-1A27-4726-A058-61870B7E6E14}" dt="2024-03-06T01:35:07.820" v="171" actId="1035"/>
          <ac:spMkLst>
            <pc:docMk/>
            <pc:sldMk cId="2913786527" sldId="2147476880"/>
            <ac:spMk id="11" creationId="{9C47693C-5FD6-F423-EAF7-C9993C937A7D}"/>
          </ac:spMkLst>
        </pc:spChg>
        <pc:spChg chg="mod">
          <ac:chgData name="SI, Guanglin" userId="c4ba675a-2f72-47d5-92ce-23005ea1edd2" providerId="ADAL" clId="{E6A3408D-1A27-4726-A058-61870B7E6E14}" dt="2024-03-06T01:35:07.820" v="171" actId="1035"/>
          <ac:spMkLst>
            <pc:docMk/>
            <pc:sldMk cId="2913786527" sldId="2147476880"/>
            <ac:spMk id="12" creationId="{D5EE79F2-B337-1452-2254-A8CF62471F15}"/>
          </ac:spMkLst>
        </pc:spChg>
        <pc:spChg chg="mod">
          <ac:chgData name="SI, Guanglin" userId="c4ba675a-2f72-47d5-92ce-23005ea1edd2" providerId="ADAL" clId="{E6A3408D-1A27-4726-A058-61870B7E6E14}" dt="2024-03-06T01:35:07.820" v="171" actId="1035"/>
          <ac:spMkLst>
            <pc:docMk/>
            <pc:sldMk cId="2913786527" sldId="2147476880"/>
            <ac:spMk id="13" creationId="{8950F6C8-1FEB-F1DF-D160-1E1C20C01830}"/>
          </ac:spMkLst>
        </pc:spChg>
        <pc:spChg chg="mod">
          <ac:chgData name="SI, Guanglin" userId="c4ba675a-2f72-47d5-92ce-23005ea1edd2" providerId="ADAL" clId="{E6A3408D-1A27-4726-A058-61870B7E6E14}" dt="2024-03-06T01:35:07.820" v="171" actId="1035"/>
          <ac:spMkLst>
            <pc:docMk/>
            <pc:sldMk cId="2913786527" sldId="2147476880"/>
            <ac:spMk id="14" creationId="{7DC9336A-71EB-65C7-0C67-5178BEB5B520}"/>
          </ac:spMkLst>
        </pc:spChg>
        <pc:spChg chg="mod">
          <ac:chgData name="SI, Guanglin" userId="c4ba675a-2f72-47d5-92ce-23005ea1edd2" providerId="ADAL" clId="{E6A3408D-1A27-4726-A058-61870B7E6E14}" dt="2024-03-06T01:35:07.820" v="171" actId="1035"/>
          <ac:spMkLst>
            <pc:docMk/>
            <pc:sldMk cId="2913786527" sldId="2147476880"/>
            <ac:spMk id="15" creationId="{4BF6427E-066F-887A-C5A6-ACC324B6EEDA}"/>
          </ac:spMkLst>
        </pc:spChg>
        <pc:spChg chg="mod">
          <ac:chgData name="SI, Guanglin" userId="c4ba675a-2f72-47d5-92ce-23005ea1edd2" providerId="ADAL" clId="{E6A3408D-1A27-4726-A058-61870B7E6E14}" dt="2024-03-06T01:35:07.820" v="171" actId="1035"/>
          <ac:spMkLst>
            <pc:docMk/>
            <pc:sldMk cId="2913786527" sldId="2147476880"/>
            <ac:spMk id="16" creationId="{EC380969-26B0-1A75-7D5D-8EA4EB664D73}"/>
          </ac:spMkLst>
        </pc:spChg>
        <pc:spChg chg="mod">
          <ac:chgData name="SI, Guanglin" userId="c4ba675a-2f72-47d5-92ce-23005ea1edd2" providerId="ADAL" clId="{E6A3408D-1A27-4726-A058-61870B7E6E14}" dt="2024-03-06T01:35:07.820" v="171" actId="1035"/>
          <ac:spMkLst>
            <pc:docMk/>
            <pc:sldMk cId="2913786527" sldId="2147476880"/>
            <ac:spMk id="17" creationId="{9FBEE503-95A9-0F66-53B8-8D720A94F8E9}"/>
          </ac:spMkLst>
        </pc:spChg>
        <pc:spChg chg="mod">
          <ac:chgData name="SI, Guanglin" userId="c4ba675a-2f72-47d5-92ce-23005ea1edd2" providerId="ADAL" clId="{E6A3408D-1A27-4726-A058-61870B7E6E14}" dt="2024-03-06T01:35:07.820" v="171" actId="1035"/>
          <ac:spMkLst>
            <pc:docMk/>
            <pc:sldMk cId="2913786527" sldId="2147476880"/>
            <ac:spMk id="18" creationId="{BF800D37-B992-BAFD-4762-CE8841B824D9}"/>
          </ac:spMkLst>
        </pc:spChg>
        <pc:spChg chg="mod">
          <ac:chgData name="SI, Guanglin" userId="c4ba675a-2f72-47d5-92ce-23005ea1edd2" providerId="ADAL" clId="{E6A3408D-1A27-4726-A058-61870B7E6E14}" dt="2024-03-06T01:35:07.820" v="171" actId="1035"/>
          <ac:spMkLst>
            <pc:docMk/>
            <pc:sldMk cId="2913786527" sldId="2147476880"/>
            <ac:spMk id="19" creationId="{A9410249-A308-96EB-2E06-28BA24816DD1}"/>
          </ac:spMkLst>
        </pc:spChg>
        <pc:spChg chg="mod">
          <ac:chgData name="SI, Guanglin" userId="c4ba675a-2f72-47d5-92ce-23005ea1edd2" providerId="ADAL" clId="{E6A3408D-1A27-4726-A058-61870B7E6E14}" dt="2024-03-06T01:35:07.820" v="171" actId="1035"/>
          <ac:spMkLst>
            <pc:docMk/>
            <pc:sldMk cId="2913786527" sldId="2147476880"/>
            <ac:spMk id="20" creationId="{725A012F-FC0F-6EBA-8F52-9504416C2091}"/>
          </ac:spMkLst>
        </pc:spChg>
        <pc:spChg chg="mod">
          <ac:chgData name="SI, Guanglin" userId="c4ba675a-2f72-47d5-92ce-23005ea1edd2" providerId="ADAL" clId="{E6A3408D-1A27-4726-A058-61870B7E6E14}" dt="2024-03-06T01:35:07.820" v="171" actId="1035"/>
          <ac:spMkLst>
            <pc:docMk/>
            <pc:sldMk cId="2913786527" sldId="2147476880"/>
            <ac:spMk id="21" creationId="{403657B2-1C82-A354-3E82-2ABC7917AA7F}"/>
          </ac:spMkLst>
        </pc:spChg>
      </pc:sldChg>
      <pc:sldMasterChg chg="delSldLayout">
        <pc:chgData name="SI, Guanglin" userId="c4ba675a-2f72-47d5-92ce-23005ea1edd2" providerId="ADAL" clId="{E6A3408D-1A27-4726-A058-61870B7E6E14}" dt="2024-03-06T01:51:41.800" v="690" actId="47"/>
        <pc:sldMasterMkLst>
          <pc:docMk/>
          <pc:sldMasterMk cId="1743435203" sldId="2147483648"/>
        </pc:sldMasterMkLst>
        <pc:sldLayoutChg chg="del">
          <pc:chgData name="SI, Guanglin" userId="c4ba675a-2f72-47d5-92ce-23005ea1edd2" providerId="ADAL" clId="{E6A3408D-1A27-4726-A058-61870B7E6E14}" dt="2024-03-06T01:35:53.504" v="172" actId="47"/>
          <pc:sldLayoutMkLst>
            <pc:docMk/>
            <pc:sldMasterMk cId="1743435203" sldId="2147483648"/>
            <pc:sldLayoutMk cId="2609471594" sldId="2147483719"/>
          </pc:sldLayoutMkLst>
        </pc:sldLayoutChg>
        <pc:sldLayoutChg chg="del">
          <pc:chgData name="SI, Guanglin" userId="c4ba675a-2f72-47d5-92ce-23005ea1edd2" providerId="ADAL" clId="{E6A3408D-1A27-4726-A058-61870B7E6E14}" dt="2024-03-06T01:51:41.094" v="689" actId="47"/>
          <pc:sldLayoutMkLst>
            <pc:docMk/>
            <pc:sldMasterMk cId="1743435203" sldId="2147483648"/>
            <pc:sldLayoutMk cId="860828530" sldId="2147483720"/>
          </pc:sldLayoutMkLst>
        </pc:sldLayoutChg>
        <pc:sldLayoutChg chg="del">
          <pc:chgData name="SI, Guanglin" userId="c4ba675a-2f72-47d5-92ce-23005ea1edd2" providerId="ADAL" clId="{E6A3408D-1A27-4726-A058-61870B7E6E14}" dt="2024-03-06T01:51:41.800" v="690" actId="47"/>
          <pc:sldLayoutMkLst>
            <pc:docMk/>
            <pc:sldMasterMk cId="1743435203" sldId="2147483648"/>
            <pc:sldLayoutMk cId="675615130" sldId="214748372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E66D18-6E57-A04A-B259-31BF86C10B98}" type="datetimeFigureOut">
              <a:rPr lang="en-GB" smtClean="0"/>
              <a:t>06/03/2024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415F44-3852-6846-89B1-C420E5B8BD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750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too many contact points</a:t>
            </a:r>
          </a:p>
          <a:p>
            <a:r>
              <a:rPr lang="en-US" dirty="0"/>
              <a:t>- low synergy across the teams, need to pass a case among teams, e.g., connectivity doesn’t know IT setup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Common issue with providers, Admin/technical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15F44-3852-6846-89B1-C420E5B8BD6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126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Global company, regional teams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15F44-3852-6846-89B1-C420E5B8BD6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3868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2024-03_PPT_Title-dynamic_1bit_v4">
            <a:hlinkClick r:id="" action="ppaction://media"/>
            <a:extLst>
              <a:ext uri="{FF2B5EF4-FFF2-40B4-BE49-F238E27FC236}">
                <a16:creationId xmlns:a16="http://schemas.microsoft.com/office/drawing/2014/main" id="{AA549CD3-F0EC-AED9-A4DF-E2C4F3DFBF11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8375A8-1AB0-E11E-7F93-7789F7E2B3C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" r="12"/>
          <a:stretch/>
        </p:blipFill>
        <p:spPr>
          <a:xfrm>
            <a:off x="515938" y="476250"/>
            <a:ext cx="2343015" cy="52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090702-DE43-FA70-C7A2-50303BEF1E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7658" y="2425297"/>
            <a:ext cx="9100503" cy="55399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6B9FD4-AFCF-A122-C6BD-8805566216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7658" y="2916393"/>
            <a:ext cx="9100503" cy="6842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40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586B239-7120-44A7-7C79-1E406E1506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37657" y="3647100"/>
            <a:ext cx="9100479" cy="307905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defRPr sz="18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4FE4952-EA86-E2D4-F6BD-015FA3F38DD6}"/>
              </a:ext>
            </a:extLst>
          </p:cNvPr>
          <p:cNvCxnSpPr>
            <a:cxnSpLocks/>
          </p:cNvCxnSpPr>
          <p:nvPr userDrawn="1"/>
        </p:nvCxnSpPr>
        <p:spPr>
          <a:xfrm>
            <a:off x="2296399" y="2471434"/>
            <a:ext cx="0" cy="287554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63764B1-F5BE-A0D9-B128-05F29A6F2C01}"/>
              </a:ext>
            </a:extLst>
          </p:cNvPr>
          <p:cNvSpPr/>
          <p:nvPr userDrawn="1"/>
        </p:nvSpPr>
        <p:spPr>
          <a:xfrm>
            <a:off x="12316197" y="5263827"/>
            <a:ext cx="1335375" cy="8225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b" anchorCtr="0">
            <a:spAutoFit/>
          </a:bodyPr>
          <a:lstStyle/>
          <a:p>
            <a:r>
              <a:rPr lang="en-US" sz="1100" b="0" i="0" dirty="0">
                <a:latin typeface="IBM Plex Sans Light" panose="020B0403050203000203" pitchFamily="34" charset="0"/>
              </a:rPr>
              <a:t>This is a video – use when presenting the slides</a:t>
            </a:r>
          </a:p>
        </p:txBody>
      </p:sp>
    </p:spTree>
    <p:extLst>
      <p:ext uri="{BB962C8B-B14F-4D97-AF65-F5344CB8AC3E}">
        <p14:creationId xmlns:p14="http://schemas.microsoft.com/office/powerpoint/2010/main" val="2031448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hird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4E51E4-9805-FBD3-9EC5-11BA50EFF8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4125600" cy="6858000"/>
          </a:xfrm>
          <a:prstGeom prst="rect">
            <a:avLst/>
          </a:prstGeom>
          <a:solidFill>
            <a:schemeClr val="accent5"/>
          </a:solidFill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65FD147-677F-66FE-C516-69D6F44C25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3256" y="870977"/>
            <a:ext cx="7042806" cy="513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GB" sz="3000" smtClean="0">
                <a:latin typeface="+mn-lt"/>
              </a:defRPr>
            </a:lvl1pPr>
            <a:lvl2pPr>
              <a:defRPr lang="en-GB" smtClean="0"/>
            </a:lvl2pPr>
            <a:lvl3pPr>
              <a:defRPr lang="en-GB" smtClean="0"/>
            </a:lvl3pPr>
            <a:lvl4pPr>
              <a:defRPr lang="en-GB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6545B0-2932-2790-BEE1-3DC8BD5A451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633256" y="1989138"/>
            <a:ext cx="7042807" cy="4211637"/>
          </a:xfrm>
          <a:prstGeom prst="rect">
            <a:avLst/>
          </a:prstGeom>
        </p:spPr>
        <p:txBody>
          <a:bodyPr lIns="0" tIns="0" rIns="0" bIns="0"/>
          <a:lstStyle>
            <a:lvl5pPr marL="541338" indent="-177800">
              <a:tabLst/>
              <a:defRPr/>
            </a:lvl5pPr>
          </a:lstStyle>
          <a:p>
            <a:pPr lvl="0"/>
            <a:r>
              <a:rPr lang="en-GB" dirty="0"/>
              <a:t>Click to add subtitle </a:t>
            </a:r>
            <a:br>
              <a:rPr lang="en-GB" dirty="0"/>
            </a:br>
            <a:r>
              <a:rPr lang="en-GB" dirty="0"/>
              <a:t>(if you don’t have a subtitle, click the ‘indent more’ button on the Home ribbon for second level) 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112DA0-3065-90AB-35FB-A740558E4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254" y="426530"/>
            <a:ext cx="7042807" cy="4785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368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hird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4E51E4-9805-FBD3-9EC5-11BA50EFF8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066400" y="0"/>
            <a:ext cx="4125600" cy="6858000"/>
          </a:xfrm>
          <a:prstGeom prst="rect">
            <a:avLst/>
          </a:prstGeom>
          <a:solidFill>
            <a:schemeClr val="accent5"/>
          </a:solidFill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E8392-A53E-1EE4-BEA0-498FBEE374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1C7553A1-DDD9-E346-8091-70BE7F69976C}" type="slidenum">
              <a:rPr lang="en-GB" smtClean="0"/>
              <a:pPr algn="l"/>
              <a:t>‹#›</a:t>
            </a:fld>
            <a:endParaRPr lang="en-GB" dirty="0"/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490C80ED-C36A-14C0-72E0-E8950E10E6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935" y="870977"/>
            <a:ext cx="7042808" cy="513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GB" sz="3000" smtClean="0">
                <a:latin typeface="+mn-lt"/>
              </a:defRPr>
            </a:lvl1pPr>
            <a:lvl2pPr>
              <a:defRPr lang="en-GB" smtClean="0"/>
            </a:lvl2pPr>
            <a:lvl3pPr>
              <a:defRPr lang="en-GB" smtClean="0"/>
            </a:lvl3pPr>
            <a:lvl4pPr>
              <a:defRPr lang="en-GB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5BCD77-615E-F487-03EB-BB0C8333048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15938" y="1989138"/>
            <a:ext cx="7042805" cy="4211637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GB" dirty="0"/>
              <a:t>Click to add subtitle </a:t>
            </a:r>
            <a:br>
              <a:rPr lang="en-GB" dirty="0"/>
            </a:br>
            <a:r>
              <a:rPr lang="en-GB" dirty="0"/>
              <a:t>(if you don’t have a subtitle, click the ‘indent more’ button on the Home ribbon for second level) 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77951-B3AA-F488-414E-F3D70AB3A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26530"/>
            <a:ext cx="7042805" cy="4785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3129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47DEEC-E192-4C80-5F43-9352CA5DDB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64917" y="2198677"/>
            <a:ext cx="5960618" cy="2743200"/>
          </a:xfrm>
          <a:prstGeom prst="rect">
            <a:avLst/>
          </a:prstGeom>
        </p:spPr>
        <p:txBody>
          <a:bodyPr/>
          <a:lstStyle>
            <a:lvl1pPr>
              <a:defRPr sz="25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98D185-7A24-C800-296A-AA6A50B28737}"/>
              </a:ext>
            </a:extLst>
          </p:cNvPr>
          <p:cNvCxnSpPr>
            <a:cxnSpLocks/>
          </p:cNvCxnSpPr>
          <p:nvPr userDrawn="1"/>
        </p:nvCxnSpPr>
        <p:spPr>
          <a:xfrm>
            <a:off x="4127704" y="2287925"/>
            <a:ext cx="0" cy="2880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B1ED7BD-CF9D-88EB-41AB-E1D735712BF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3688263" y="2414059"/>
            <a:ext cx="428002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r"/>
            <a:r>
              <a:rPr lang="en-GB" sz="1000" b="0" i="0" kern="1200" spc="130" baseline="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Quote</a:t>
            </a:r>
            <a:endParaRPr kumimoji="0" lang="en-GB" sz="3000" b="0" i="0" u="none" strike="noStrike" kern="1200" cap="none" spc="13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F5D6BFD-0581-E016-70EC-A806EA42A2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3129" b="15119"/>
          <a:stretch/>
        </p:blipFill>
        <p:spPr>
          <a:xfrm>
            <a:off x="-1" y="2796829"/>
            <a:ext cx="3001957" cy="406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35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47DEEC-E192-4C80-5F43-9352CA5DDB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64917" y="2198677"/>
            <a:ext cx="5960618" cy="2743200"/>
          </a:xfrm>
          <a:prstGeom prst="rect">
            <a:avLst/>
          </a:prstGeom>
        </p:spPr>
        <p:txBody>
          <a:bodyPr/>
          <a:lstStyle>
            <a:lvl1pPr>
              <a:defRPr sz="2500"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98D185-7A24-C800-296A-AA6A50B28737}"/>
              </a:ext>
            </a:extLst>
          </p:cNvPr>
          <p:cNvCxnSpPr>
            <a:cxnSpLocks/>
          </p:cNvCxnSpPr>
          <p:nvPr userDrawn="1"/>
        </p:nvCxnSpPr>
        <p:spPr>
          <a:xfrm>
            <a:off x="4127704" y="2287925"/>
            <a:ext cx="0" cy="28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7D72F093-3836-A468-A59D-7D2E611E45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119" b="16260"/>
          <a:stretch/>
        </p:blipFill>
        <p:spPr>
          <a:xfrm>
            <a:off x="0" y="2727919"/>
            <a:ext cx="3026722" cy="41300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1ED7BD-CF9D-88EB-41AB-E1D735712BF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3688263" y="2414059"/>
            <a:ext cx="428002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r"/>
            <a:r>
              <a:rPr lang="en-GB" sz="1000" b="0" i="0" kern="1200" spc="130" baseline="0" noProof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Quote</a:t>
            </a:r>
            <a:endParaRPr kumimoji="0" lang="en-GB" sz="3000" b="0" i="0" u="none" strike="noStrike" kern="1200" cap="none" spc="13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65A4F7-5676-A51C-8C28-2A2F6289B5C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l"/>
            <a:fld id="{1C7553A1-DDD9-E346-8091-70BE7F69976C}" type="slidenum">
              <a:rPr lang="en-GB" smtClean="0"/>
              <a:pPr algn="l"/>
              <a:t>‹#›</a:t>
            </a:fld>
            <a:endParaRPr lang="en-GB" dirty="0"/>
          </a:p>
        </p:txBody>
      </p:sp>
      <p:pic>
        <p:nvPicPr>
          <p:cNvPr id="2" name="Picture 1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AEA574DB-AA87-592F-5F7D-E0925DC0EDC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9114" y="6386917"/>
            <a:ext cx="1486948" cy="33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5674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xes - 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712DE7-2A09-8938-5B78-AE88EB0BC374}"/>
              </a:ext>
            </a:extLst>
          </p:cNvPr>
          <p:cNvSpPr>
            <a:spLocks/>
          </p:cNvSpPr>
          <p:nvPr userDrawn="1"/>
        </p:nvSpPr>
        <p:spPr>
          <a:xfrm>
            <a:off x="-2" y="1"/>
            <a:ext cx="7511142" cy="6200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sz="1700" dirty="0">
              <a:latin typeface="IBM Plex Sans Light" panose="020B040305020300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6F0DDB-FEE9-2862-A28E-5BFEB16971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1C7553A1-DDD9-E346-8091-70BE7F69976C}" type="slidenum">
              <a:rPr lang="en-GB" smtClean="0"/>
              <a:pPr algn="l"/>
              <a:t>‹#›</a:t>
            </a:fld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384008-C9F1-B496-B8D0-A51BC96EA7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5933" y="1989138"/>
            <a:ext cx="7812000" cy="3420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0E3C15CD-6EB9-53D6-D547-03BE2D33B8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15937" y="870977"/>
            <a:ext cx="7812001" cy="513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GB" sz="3000" smtClean="0">
                <a:solidFill>
                  <a:schemeClr val="bg1"/>
                </a:solidFill>
                <a:latin typeface="+mn-lt"/>
              </a:defRPr>
            </a:lvl1pPr>
            <a:lvl2pPr>
              <a:defRPr lang="en-GB" smtClean="0"/>
            </a:lvl2pPr>
            <a:lvl3pPr>
              <a:defRPr lang="en-GB" smtClean="0"/>
            </a:lvl3pPr>
            <a:lvl4pPr>
              <a:defRPr lang="en-GB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912B0-0AFE-54FE-2617-2BD784645578}"/>
              </a:ext>
            </a:extLst>
          </p:cNvPr>
          <p:cNvSpPr/>
          <p:nvPr userDrawn="1"/>
        </p:nvSpPr>
        <p:spPr>
          <a:xfrm>
            <a:off x="12316197" y="3834883"/>
            <a:ext cx="1335375" cy="30231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b" anchorCtr="0">
            <a:spAutoFit/>
          </a:bodyPr>
          <a:lstStyle/>
          <a:p>
            <a:r>
              <a:rPr lang="en-US" sz="1100" b="0" i="0" dirty="0">
                <a:latin typeface="IBM Plex Sans Light" panose="020B0403050203000203" pitchFamily="34" charset="0"/>
              </a:rPr>
              <a:t>The dark blue background should line up with the midpoint of the second last box. </a:t>
            </a:r>
          </a:p>
          <a:p>
            <a:endParaRPr lang="en-US" sz="1100" b="0" i="0" dirty="0">
              <a:latin typeface="IBM Plex Sans Light" panose="020B0403050203000203" pitchFamily="34" charset="0"/>
            </a:endParaRPr>
          </a:p>
          <a:p>
            <a:r>
              <a:rPr lang="en-US" sz="1100" b="0" i="0" dirty="0">
                <a:latin typeface="IBM Plex Sans Light" panose="020B0403050203000203" pitchFamily="34" charset="0"/>
              </a:rPr>
              <a:t>If necessary, you can adjust this by adding a new Midnight Blue box with a height of 17.22cm, and adjust the width manually, ensuring you do not cover the Trademark Signal on the left. </a:t>
            </a:r>
            <a:endParaRPr lang="en-GB" sz="1100" b="0" i="0" dirty="0">
              <a:latin typeface="IBM Plex Sans Light" panose="020B040305020300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C20D24-EE04-B17E-8FA2-8A33376F3754}"/>
              </a:ext>
            </a:extLst>
          </p:cNvPr>
          <p:cNvSpPr/>
          <p:nvPr userDrawn="1"/>
        </p:nvSpPr>
        <p:spPr>
          <a:xfrm>
            <a:off x="12316197" y="2291567"/>
            <a:ext cx="1335375" cy="653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b" anchorCtr="0">
            <a:spAutoFit/>
          </a:bodyPr>
          <a:lstStyle/>
          <a:p>
            <a:r>
              <a:rPr lang="en-US" sz="1100" b="0" i="0" dirty="0">
                <a:latin typeface="IBM Plex Sans Light" panose="020B0403050203000203" pitchFamily="34" charset="0"/>
              </a:rPr>
              <a:t>Copy and paste this slide into your deck.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2C06EF-A165-E2D9-746E-959DAED212A8}"/>
              </a:ext>
            </a:extLst>
          </p:cNvPr>
          <p:cNvSpPr/>
          <p:nvPr userDrawn="1"/>
        </p:nvSpPr>
        <p:spPr>
          <a:xfrm>
            <a:off x="12316197" y="3063225"/>
            <a:ext cx="1335375" cy="653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b" anchorCtr="0">
            <a:spAutoFit/>
          </a:bodyPr>
          <a:lstStyle/>
          <a:p>
            <a:r>
              <a:rPr lang="en-US" sz="1100" b="0" i="0" dirty="0">
                <a:latin typeface="IBM Plex Sans Light" panose="020B0403050203000203" pitchFamily="34" charset="0"/>
              </a:rPr>
              <a:t>Do not adjust the gradients of the boxes.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26330CF-6A87-0885-96DD-FBA10A217D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3129" b="28856"/>
          <a:stretch/>
        </p:blipFill>
        <p:spPr>
          <a:xfrm>
            <a:off x="-1" y="2796830"/>
            <a:ext cx="3001957" cy="3403946"/>
          </a:xfrm>
          <a:prstGeom prst="rect">
            <a:avLst/>
          </a:prstGeom>
        </p:spPr>
      </p:pic>
      <p:pic>
        <p:nvPicPr>
          <p:cNvPr id="11" name="Picture 10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63DB16BD-B078-A01C-0E19-0045EBE06C3A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9114" y="6386917"/>
            <a:ext cx="1486948" cy="33120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F6FF4991-DDF5-EE67-4DF4-D3F9C92F0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26530"/>
            <a:ext cx="7811995" cy="47852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894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xes - ligh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E7A70A4E-25D8-A701-9DEC-C573775C4C1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119" b="16260"/>
          <a:stretch/>
        </p:blipFill>
        <p:spPr>
          <a:xfrm>
            <a:off x="0" y="2727919"/>
            <a:ext cx="3026722" cy="413008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6F0DDB-FEE9-2862-A28E-5BFEB16971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1C7553A1-DDD9-E346-8091-70BE7F69976C}" type="slidenum">
              <a:rPr lang="en-GB" smtClean="0"/>
              <a:pPr algn="l"/>
              <a:t>‹#›</a:t>
            </a:fld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384008-C9F1-B496-B8D0-A51BC96EA7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5933" y="1989138"/>
            <a:ext cx="11160124" cy="3420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0E3C15CD-6EB9-53D6-D547-03BE2D33B8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15937" y="870977"/>
            <a:ext cx="11160125" cy="513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GB" sz="3000" smtClean="0">
                <a:latin typeface="+mn-lt"/>
              </a:defRPr>
            </a:lvl1pPr>
            <a:lvl2pPr>
              <a:defRPr lang="en-GB" smtClean="0"/>
            </a:lvl2pPr>
            <a:lvl3pPr>
              <a:defRPr lang="en-GB" smtClean="0"/>
            </a:lvl3pPr>
            <a:lvl4pPr>
              <a:defRPr lang="en-GB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9911A8-0C8C-0C36-F378-AC199BAEA9B4}"/>
              </a:ext>
            </a:extLst>
          </p:cNvPr>
          <p:cNvSpPr/>
          <p:nvPr userDrawn="1"/>
        </p:nvSpPr>
        <p:spPr>
          <a:xfrm>
            <a:off x="12316197" y="5433104"/>
            <a:ext cx="1335375" cy="653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b" anchorCtr="0">
            <a:spAutoFit/>
          </a:bodyPr>
          <a:lstStyle/>
          <a:p>
            <a:r>
              <a:rPr lang="en-US" sz="1100" b="0" i="0" dirty="0">
                <a:latin typeface="IBM Plex Sans Light" panose="020B0403050203000203" pitchFamily="34" charset="0"/>
              </a:rPr>
              <a:t>Copy and paste this slide into your deck.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4E1358-50E2-65EF-A53C-C64811014B3E}"/>
              </a:ext>
            </a:extLst>
          </p:cNvPr>
          <p:cNvSpPr/>
          <p:nvPr userDrawn="1"/>
        </p:nvSpPr>
        <p:spPr>
          <a:xfrm>
            <a:off x="12316197" y="6204762"/>
            <a:ext cx="1335375" cy="653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b" anchorCtr="0">
            <a:spAutoFit/>
          </a:bodyPr>
          <a:lstStyle/>
          <a:p>
            <a:r>
              <a:rPr lang="en-US" sz="1100" b="0" i="0" dirty="0">
                <a:latin typeface="IBM Plex Sans Light" panose="020B0403050203000203" pitchFamily="34" charset="0"/>
              </a:rPr>
              <a:t>Do not adjust the gradients of the boxes.</a:t>
            </a:r>
          </a:p>
        </p:txBody>
      </p:sp>
      <p:pic>
        <p:nvPicPr>
          <p:cNvPr id="2" name="Picture 1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9CB45462-90C4-27DD-C5BB-910CC663032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9114" y="6386917"/>
            <a:ext cx="1486948" cy="3312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9E7CF31-C3A4-0CE1-8C1E-FA51BEC1B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716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white background&#10;&#10;Description automatically generated">
            <a:extLst>
              <a:ext uri="{FF2B5EF4-FFF2-40B4-BE49-F238E27FC236}">
                <a16:creationId xmlns:a16="http://schemas.microsoft.com/office/drawing/2014/main" id="{FDD21640-4877-2D66-04DA-07443B97D0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8375A8-1AB0-E11E-7F93-7789F7E2B3C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" r="12"/>
          <a:stretch/>
        </p:blipFill>
        <p:spPr>
          <a:xfrm>
            <a:off x="515938" y="476250"/>
            <a:ext cx="2343015" cy="52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090702-DE43-FA70-C7A2-50303BEF1E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7658" y="2425297"/>
            <a:ext cx="9100503" cy="55399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6B9FD4-AFCF-A122-C6BD-8805566216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7658" y="2916393"/>
            <a:ext cx="9100503" cy="6842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40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586B239-7120-44A7-7C79-1E406E1506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37657" y="3647100"/>
            <a:ext cx="9100479" cy="307905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defRPr sz="18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4FE4952-EA86-E2D4-F6BD-015FA3F38DD6}"/>
              </a:ext>
            </a:extLst>
          </p:cNvPr>
          <p:cNvCxnSpPr>
            <a:cxnSpLocks/>
          </p:cNvCxnSpPr>
          <p:nvPr userDrawn="1"/>
        </p:nvCxnSpPr>
        <p:spPr>
          <a:xfrm>
            <a:off x="2296399" y="2471434"/>
            <a:ext cx="0" cy="287554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7AA99B8-E27F-B023-BB5F-C86ED866796A}"/>
              </a:ext>
            </a:extLst>
          </p:cNvPr>
          <p:cNvSpPr/>
          <p:nvPr userDrawn="1"/>
        </p:nvSpPr>
        <p:spPr>
          <a:xfrm>
            <a:off x="12316197" y="5433104"/>
            <a:ext cx="1335375" cy="653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b" anchorCtr="0">
            <a:spAutoFit/>
          </a:bodyPr>
          <a:lstStyle/>
          <a:p>
            <a:r>
              <a:rPr lang="en-US" sz="1100" b="0" i="0" dirty="0">
                <a:latin typeface="IBM Plex Sans Light" panose="020B0403050203000203" pitchFamily="34" charset="0"/>
              </a:rPr>
              <a:t>This is a image – use when </a:t>
            </a:r>
            <a:r>
              <a:rPr lang="en-US" sz="1100" b="0" i="0" dirty="0" err="1">
                <a:latin typeface="IBM Plex Sans Light" panose="020B0403050203000203" pitchFamily="34" charset="0"/>
              </a:rPr>
              <a:t>pritning</a:t>
            </a:r>
            <a:r>
              <a:rPr lang="en-US" sz="1100" b="0" i="0" dirty="0">
                <a:latin typeface="IBM Plex Sans Light" panose="020B0403050203000203" pitchFamily="34" charset="0"/>
              </a:rPr>
              <a:t> the slides</a:t>
            </a:r>
          </a:p>
        </p:txBody>
      </p:sp>
    </p:spTree>
    <p:extLst>
      <p:ext uri="{BB962C8B-B14F-4D97-AF65-F5344CB8AC3E}">
        <p14:creationId xmlns:p14="http://schemas.microsoft.com/office/powerpoint/2010/main" val="2617885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C2FE8-DF19-C190-BC62-4FAC065108B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5937" y="1989138"/>
            <a:ext cx="11160125" cy="421163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>
                <a:latin typeface="+mn-lt"/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>
                <a:latin typeface="+mn-lt"/>
              </a:defRPr>
            </a:lvl3pPr>
            <a:lvl4pPr marL="360363" indent="-180975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tabLst/>
              <a:defRPr sz="1500" b="0" i="0">
                <a:latin typeface="+mn-lt"/>
              </a:defRPr>
            </a:lvl4pPr>
            <a:lvl5pPr marL="534988" indent="-174625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tabLst/>
              <a:defRPr sz="1500" b="0" i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add subtitle </a:t>
            </a:r>
            <a:br>
              <a:rPr lang="en-GB" dirty="0"/>
            </a:br>
            <a:r>
              <a:rPr lang="en-GB" dirty="0"/>
              <a:t>(if you don’t have a subtitle, click the ‘indent more’ button on the Home ribbon for second level)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85A4ECB-C0C3-CBA6-5894-3B6BBD099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E0BF18-A9FB-9A17-CC7A-7462632D5C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1C7553A1-DDD9-E346-8091-70BE7F69976C}" type="slidenum">
              <a:rPr lang="en-GB" smtClean="0"/>
              <a:pPr algn="l"/>
              <a:t>‹#›</a:t>
            </a:fld>
            <a:endParaRPr lang="en-GB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D1EC5151-3C73-2EFA-9276-B257D55DD2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937" y="870977"/>
            <a:ext cx="11160125" cy="513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GB" sz="3000" smtClean="0">
                <a:latin typeface="+mn-lt"/>
              </a:defRPr>
            </a:lvl1pPr>
            <a:lvl2pPr>
              <a:defRPr lang="en-GB" smtClean="0"/>
            </a:lvl2pPr>
            <a:lvl3pPr>
              <a:defRPr lang="en-GB" smtClean="0"/>
            </a:lvl3pPr>
            <a:lvl4pPr>
              <a:defRPr lang="en-GB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0389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A7190-DCF9-D1FA-42EC-2CED13A5FB8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15938" y="1986004"/>
            <a:ext cx="5472000" cy="421477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700" b="0" i="0">
                <a:latin typeface="+mn-lt"/>
              </a:defRPr>
            </a:lvl3pPr>
            <a:lvl4pPr marL="361950" indent="-180975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tabLst/>
              <a:defRPr sz="1500" b="0" i="0">
                <a:latin typeface="+mn-lt"/>
              </a:defRPr>
            </a:lvl4pPr>
            <a:lvl5pPr marL="533400" indent="-1714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tabLst/>
              <a:defRPr sz="1500" b="0" i="0">
                <a:latin typeface="+mn-lt"/>
              </a:defRPr>
            </a:lvl5pPr>
          </a:lstStyle>
          <a:p>
            <a:pPr lvl="0"/>
            <a:r>
              <a:rPr lang="en-GB" dirty="0"/>
              <a:t>Click to add subtitle </a:t>
            </a:r>
            <a:br>
              <a:rPr lang="en-GB" dirty="0"/>
            </a:br>
            <a:r>
              <a:rPr lang="en-GB" dirty="0"/>
              <a:t>(if you don’t have a subtitle, click the ‘indent more’ button on the Home ribbon for second level) 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0FF09E-8406-4C18-58B8-1B7D4699B75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04062" y="1989138"/>
            <a:ext cx="5472000" cy="4211637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700" b="0" i="0">
                <a:latin typeface="+mn-lt"/>
              </a:defRPr>
            </a:lvl3pPr>
            <a:lvl4pPr marL="361950" indent="-180975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tabLst/>
              <a:defRPr sz="1500" b="0" i="0">
                <a:latin typeface="+mn-lt"/>
              </a:defRPr>
            </a:lvl4pPr>
            <a:lvl5pPr marL="533400" indent="-1714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tabLst/>
              <a:defRPr sz="1500" b="0" i="0">
                <a:latin typeface="+mn-lt"/>
              </a:defRPr>
            </a:lvl5pPr>
          </a:lstStyle>
          <a:p>
            <a:pPr lvl="0"/>
            <a:r>
              <a:rPr lang="en-GB" dirty="0"/>
              <a:t>Click to add subtitle </a:t>
            </a:r>
            <a:br>
              <a:rPr lang="en-GB" dirty="0"/>
            </a:br>
            <a:r>
              <a:rPr lang="en-GB" dirty="0"/>
              <a:t>(if you don’t have a subtitle, click the ‘indent more’ button on the Home ribbon for second level) 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B184CC97-A396-4320-1F7D-A62EFFEB5E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7" y="870977"/>
            <a:ext cx="11160125" cy="513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GB" sz="3000" smtClean="0">
                <a:latin typeface="+mn-lt"/>
              </a:defRPr>
            </a:lvl1pPr>
            <a:lvl2pPr>
              <a:defRPr lang="en-GB" smtClean="0"/>
            </a:lvl2pPr>
            <a:lvl3pPr>
              <a:defRPr lang="en-GB" smtClean="0"/>
            </a:lvl3pPr>
            <a:lvl4pPr>
              <a:defRPr lang="en-GB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6E5302-435C-BE6A-6058-7CFD62EBF9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l"/>
            <a:fld id="{1C7553A1-DDD9-E346-8091-70BE7F69976C}" type="slidenum">
              <a:rPr lang="en-GB" smtClean="0"/>
              <a:pPr algn="l"/>
              <a:t>‹#›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30D02BA-65EB-85D0-5A40-C89FFDF93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0199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1AC9F30-DC31-B0F4-71CF-E7DFB7256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1EF12F-12AE-2933-17F7-3DB64A498F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1C7553A1-DDD9-E346-8091-70BE7F69976C}" type="slidenum">
              <a:rPr lang="en-GB" smtClean="0"/>
              <a:pPr algn="l"/>
              <a:t>‹#›</a:t>
            </a:fld>
            <a:endParaRPr lang="en-GB" dirty="0"/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833448F7-02A9-0E05-56C1-D1C5E56136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937" y="870977"/>
            <a:ext cx="11160125" cy="513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GB" sz="3000" smtClean="0">
                <a:latin typeface="+mn-lt"/>
              </a:defRPr>
            </a:lvl1pPr>
            <a:lvl2pPr>
              <a:defRPr lang="en-GB" smtClean="0"/>
            </a:lvl2pPr>
            <a:lvl3pPr>
              <a:defRPr lang="en-GB" smtClean="0"/>
            </a:lvl3pPr>
            <a:lvl4pPr>
              <a:defRPr lang="en-GB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0967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B849A0-CF06-1DC2-5423-B0B670C139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1C7553A1-DDD9-E346-8091-70BE7F69976C}" type="slidenum">
              <a:rPr lang="en-GB" smtClean="0"/>
              <a:pPr algn="l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1972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E7F6471-4C48-0E0D-FC8D-B2CD58CDC714}"/>
              </a:ext>
            </a:extLst>
          </p:cNvPr>
          <p:cNvSpPr/>
          <p:nvPr userDrawn="1"/>
        </p:nvSpPr>
        <p:spPr>
          <a:xfrm flipH="1">
            <a:off x="8931563" y="0"/>
            <a:ext cx="326043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latin typeface="IBM Plex Sans Light" panose="020B0403050203000203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2F505BE-9C1E-6C0C-1E65-088DBB4EBDE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3129" b="15119"/>
          <a:stretch/>
        </p:blipFill>
        <p:spPr>
          <a:xfrm>
            <a:off x="-1" y="2796829"/>
            <a:ext cx="3001957" cy="406117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3DF8B48-69F2-E1DA-7671-A80C3699DA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2849" y="2268537"/>
            <a:ext cx="5443214" cy="3105151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 algn="ctr">
              <a:defRPr b="0" i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02BEAF88-8831-A9C0-98F2-53B829E65A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77461" y="2418906"/>
            <a:ext cx="3553364" cy="2743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4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 sz="4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2642E8B-C37B-E308-9B5D-3C010DA26E94}"/>
              </a:ext>
            </a:extLst>
          </p:cNvPr>
          <p:cNvCxnSpPr>
            <a:cxnSpLocks/>
          </p:cNvCxnSpPr>
          <p:nvPr userDrawn="1"/>
        </p:nvCxnSpPr>
        <p:spPr>
          <a:xfrm>
            <a:off x="2236261" y="2503025"/>
            <a:ext cx="0" cy="2016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50B24A5-718D-4379-2180-2C6DB5DC3278}"/>
              </a:ext>
            </a:extLst>
          </p:cNvPr>
          <p:cNvSpPr txBox="1">
            <a:spLocks/>
          </p:cNvSpPr>
          <p:nvPr userDrawn="1"/>
        </p:nvSpPr>
        <p:spPr>
          <a:xfrm>
            <a:off x="1956642" y="2513658"/>
            <a:ext cx="153888" cy="1175058"/>
          </a:xfrm>
          <a:prstGeom prst="rect">
            <a:avLst/>
          </a:prstGeom>
          <a:noFill/>
        </p:spPr>
        <p:txBody>
          <a:bodyPr vert="vert270" wrap="square" lIns="0" tIns="0" rIns="0" bIns="0" rtlCol="0" anchor="ctr" anchorCtr="0">
            <a:spAutoFit/>
          </a:bodyPr>
          <a:lstStyle/>
          <a:p>
            <a:pPr algn="r"/>
            <a:r>
              <a:rPr lang="en-GB" sz="1000" b="0" i="0" kern="1200" spc="130" baseline="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Section</a:t>
            </a:r>
            <a:endParaRPr kumimoji="0" lang="en-GB" sz="3000" b="0" i="0" u="none" strike="noStrike" kern="1200" cap="none" spc="13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74052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Half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4E51E4-9805-FBD3-9EC5-11BA50EFF8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5838092" cy="6858000"/>
          </a:xfrm>
          <a:prstGeom prst="rect">
            <a:avLst/>
          </a:prstGeom>
          <a:solidFill>
            <a:schemeClr val="accent5"/>
          </a:solidFill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84FAEDCF-1C16-245A-A0C9-9F93A70AED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50168" y="870977"/>
            <a:ext cx="5325894" cy="513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GB" sz="3000" smtClean="0">
                <a:latin typeface="+mn-lt"/>
              </a:defRPr>
            </a:lvl1pPr>
            <a:lvl2pPr>
              <a:defRPr lang="en-GB" smtClean="0"/>
            </a:lvl2pPr>
            <a:lvl3pPr>
              <a:defRPr lang="en-GB" smtClean="0"/>
            </a:lvl3pPr>
            <a:lvl4pPr>
              <a:defRPr lang="en-GB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952AB6-C77C-F425-F264-6E3001D142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50168" y="1989138"/>
            <a:ext cx="5325895" cy="4211637"/>
          </a:xfrm>
          <a:prstGeom prst="rect">
            <a:avLst/>
          </a:prstGeom>
        </p:spPr>
        <p:txBody>
          <a:bodyPr lIns="0" tIns="0" rIns="0" bIns="0"/>
          <a:lstStyle>
            <a:lvl4pPr marL="363538" indent="-182563">
              <a:tabLst/>
              <a:defRPr/>
            </a:lvl4pPr>
            <a:lvl5pPr marL="541338" indent="-177800">
              <a:tabLst/>
              <a:defRPr/>
            </a:lvl5pPr>
          </a:lstStyle>
          <a:p>
            <a:pPr lvl="0"/>
            <a:r>
              <a:rPr lang="en-GB" dirty="0"/>
              <a:t>Click to add subtitle </a:t>
            </a:r>
            <a:br>
              <a:rPr lang="en-GB" dirty="0"/>
            </a:br>
            <a:r>
              <a:rPr lang="en-GB" dirty="0"/>
              <a:t>(if you don’t have a subtitle, click the ‘indent more’ button on the Home ribbon for second level) 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B93E82-C425-2E5E-54D3-FEDAB506B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168" y="426530"/>
            <a:ext cx="5325894" cy="4785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6493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Half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4E51E4-9805-FBD3-9EC5-11BA50EFF8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77280" y="0"/>
            <a:ext cx="6014720" cy="6858000"/>
          </a:xfrm>
          <a:prstGeom prst="rect">
            <a:avLst/>
          </a:prstGeom>
          <a:solidFill>
            <a:schemeClr val="accent5"/>
          </a:solidFill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E8392-A53E-1EE4-BEA0-498FBEE374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1C7553A1-DDD9-E346-8091-70BE7F69976C}" type="slidenum">
              <a:rPr lang="en-GB" smtClean="0"/>
              <a:pPr algn="l"/>
              <a:t>‹#›</a:t>
            </a:fld>
            <a:endParaRPr lang="en-GB" dirty="0"/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7AC2A2AA-3B70-ABD5-429A-6D6D8FEAAB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938" y="870977"/>
            <a:ext cx="5145793" cy="513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GB" sz="3000" smtClean="0">
                <a:latin typeface="+mn-lt"/>
              </a:defRPr>
            </a:lvl1pPr>
            <a:lvl2pPr>
              <a:defRPr lang="en-GB" smtClean="0"/>
            </a:lvl2pPr>
            <a:lvl3pPr>
              <a:defRPr lang="en-GB" smtClean="0"/>
            </a:lvl3pPr>
            <a:lvl4pPr>
              <a:defRPr lang="en-GB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CFA28C-33DE-22EC-F469-EA65A0014BC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15938" y="1989138"/>
            <a:ext cx="5145793" cy="4211637"/>
          </a:xfrm>
          <a:prstGeom prst="rect">
            <a:avLst/>
          </a:prstGeom>
        </p:spPr>
        <p:txBody>
          <a:bodyPr lIns="0" tIns="0" rIns="0" bIns="0"/>
          <a:lstStyle>
            <a:lvl5pPr marL="541338" indent="-177800">
              <a:tabLst/>
              <a:defRPr/>
            </a:lvl5pPr>
          </a:lstStyle>
          <a:p>
            <a:pPr lvl="0"/>
            <a:r>
              <a:rPr lang="en-GB" dirty="0"/>
              <a:t>Click to add subtitle </a:t>
            </a:r>
            <a:br>
              <a:rPr lang="en-GB" dirty="0"/>
            </a:br>
            <a:r>
              <a:rPr lang="en-GB" dirty="0"/>
              <a:t>(if you don’t have a subtitle, click the ‘indent more’ button on the Home ribbon for second level) 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918F53-C872-7C56-8C1C-88DE0475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26530"/>
            <a:ext cx="5145793" cy="4785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9880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6C8A5D58-A2E2-823B-9E06-F9B18BE6BD1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9114" y="6386917"/>
            <a:ext cx="1486948" cy="331200"/>
          </a:xfrm>
          <a:prstGeom prst="rect">
            <a:avLst/>
          </a:prstGeom>
        </p:spPr>
      </p:pic>
      <p:pic>
        <p:nvPicPr>
          <p:cNvPr id="18" name="Picture 17" descr="A blue triangle with black background&#10;&#10;Description automatically generated">
            <a:extLst>
              <a:ext uri="{FF2B5EF4-FFF2-40B4-BE49-F238E27FC236}">
                <a16:creationId xmlns:a16="http://schemas.microsoft.com/office/drawing/2014/main" id="{039DCF09-58F7-631F-98BF-C0F9764E421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18" cstate="print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794159"/>
            <a:ext cx="3001957" cy="406384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1FDE57-DD96-7863-05CD-A4602F6B7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26530"/>
            <a:ext cx="11160124" cy="47852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11C7F-F17C-7AF4-B4C1-D138B5F5F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5938" y="6475573"/>
            <a:ext cx="252000" cy="153888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algn="r">
              <a:defRPr sz="10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algn="l"/>
            <a:fld id="{1C7553A1-DDD9-E346-8091-70BE7F69976C}" type="slidenum">
              <a:rPr lang="en-GB" smtClean="0"/>
              <a:pPr algn="l"/>
              <a:t>‹#›</a:t>
            </a:fld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F6880E-BF7B-E872-677B-BF837719B6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989137"/>
            <a:ext cx="11160124" cy="41878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3435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693" r:id="rId3"/>
    <p:sldLayoutId id="2147483652" r:id="rId4"/>
    <p:sldLayoutId id="2147483696" r:id="rId5"/>
    <p:sldLayoutId id="2147483697" r:id="rId6"/>
    <p:sldLayoutId id="2147483694" r:id="rId7"/>
    <p:sldLayoutId id="2147483703" r:id="rId8"/>
    <p:sldLayoutId id="2147483657" r:id="rId9"/>
    <p:sldLayoutId id="2147483704" r:id="rId10"/>
    <p:sldLayoutId id="2147483666" r:id="rId11"/>
    <p:sldLayoutId id="2147483668" r:id="rId12"/>
    <p:sldLayoutId id="2147483706" r:id="rId13"/>
    <p:sldLayoutId id="2147483715" r:id="rId14"/>
    <p:sldLayoutId id="2147483714" r:id="rId15"/>
  </p:sldLayoutIdLst>
  <p:hf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spcAft>
          <a:spcPts val="600"/>
        </a:spcAft>
        <a:buNone/>
        <a:defRPr sz="3000" b="0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000" b="0" i="0" kern="1200">
          <a:solidFill>
            <a:schemeClr val="tx2"/>
          </a:solidFill>
          <a:latin typeface="+mj-lt"/>
          <a:ea typeface="+mn-ea"/>
          <a:cs typeface="+mn-cs"/>
        </a:defRPr>
      </a:lvl1pPr>
      <a:lvl2pPr marL="7938" indent="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tabLst/>
        <a:defRPr sz="1700" b="0" i="0" kern="1200">
          <a:solidFill>
            <a:schemeClr val="tx2"/>
          </a:solidFill>
          <a:latin typeface="+mn-lt"/>
          <a:ea typeface="+mn-ea"/>
          <a:cs typeface="+mn-cs"/>
        </a:defRPr>
      </a:lvl2pPr>
      <a:lvl3pPr marL="182563" indent="-182563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tabLst/>
        <a:defRPr sz="1700" b="0" i="0" kern="1200">
          <a:solidFill>
            <a:schemeClr val="tx2"/>
          </a:solidFill>
          <a:latin typeface="+mn-lt"/>
          <a:ea typeface="+mn-ea"/>
          <a:cs typeface="+mn-cs"/>
        </a:defRPr>
      </a:lvl3pPr>
      <a:lvl4pPr marL="361950" indent="-180975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534988" indent="-173038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25" userDrawn="1">
          <p15:clr>
            <a:srgbClr val="F26B43"/>
          </p15:clr>
        </p15:guide>
        <p15:guide id="3" orient="horz" pos="4020" userDrawn="1">
          <p15:clr>
            <a:srgbClr val="F26B43"/>
          </p15:clr>
        </p15:guide>
        <p15:guide id="4" pos="7355" userDrawn="1">
          <p15:clr>
            <a:srgbClr val="F26B43"/>
          </p15:clr>
        </p15:guide>
        <p15:guide id="6" orient="horz" pos="300" userDrawn="1">
          <p15:clr>
            <a:srgbClr val="F26B43"/>
          </p15:clr>
        </p15:guide>
        <p15:guide id="7" orient="horz" pos="1253" userDrawn="1">
          <p15:clr>
            <a:srgbClr val="F26B43"/>
          </p15:clr>
        </p15:guide>
        <p15:guide id="8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EFFD0E1-9D70-9E8D-D5D9-3DC1683FD3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7658" y="2341235"/>
            <a:ext cx="9100503" cy="638060"/>
          </a:xfrm>
        </p:spPr>
        <p:txBody>
          <a:bodyPr/>
          <a:lstStyle/>
          <a:p>
            <a:r>
              <a:rPr lang="nb-NO" noProof="0" dirty="0"/>
              <a:t>R</a:t>
            </a:r>
            <a:r>
              <a:rPr lang="nb-NO" sz="4000" noProof="0" dirty="0"/>
              <a:t>egional</a:t>
            </a:r>
            <a:r>
              <a:rPr lang="nb-NO" noProof="0" dirty="0"/>
              <a:t> </a:t>
            </a:r>
            <a:r>
              <a:rPr lang="en-US" dirty="0"/>
              <a:t>C</a:t>
            </a:r>
            <a:r>
              <a:rPr lang="en-US" sz="4000" dirty="0"/>
              <a:t>ustomer</a:t>
            </a:r>
            <a:r>
              <a:rPr lang="nb-NO" noProof="0" dirty="0"/>
              <a:t> S</a:t>
            </a:r>
            <a:r>
              <a:rPr lang="nb-NO" sz="4000" noProof="0" dirty="0"/>
              <a:t>upport Overview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9058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3FF46-C80A-FE63-B63D-76C01DC98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C0424-4015-33AE-0F8B-5386E54CE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56903"/>
            <a:ext cx="11160124" cy="478529"/>
          </a:xfrm>
        </p:spPr>
        <p:txBody>
          <a:bodyPr/>
          <a:lstStyle/>
          <a:p>
            <a:r>
              <a:rPr lang="en-GB" dirty="0"/>
              <a:t>Present Where You Need Us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08A34C-F20A-FD41-1ED9-23733602FB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1C7553A1-DDD9-E346-8091-70BE7F69976C}" type="slidenum">
              <a:rPr lang="en-GB" smtClean="0"/>
              <a:pPr algn="l"/>
              <a:t>2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652BC-707A-C11D-1608-0811B61197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938" y="727826"/>
            <a:ext cx="11160125" cy="446661"/>
          </a:xfrm>
        </p:spPr>
        <p:txBody>
          <a:bodyPr/>
          <a:lstStyle/>
          <a:p>
            <a:r>
              <a:rPr lang="en-GB" sz="2800" dirty="0"/>
              <a:t>Our customer support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9DF7AFB-26BA-5BC4-2BEE-4DD89C1B1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6800" y="698287"/>
            <a:ext cx="8790366" cy="5650949"/>
          </a:xfrm>
          <a:prstGeom prst="rect">
            <a:avLst/>
          </a:prstGeom>
        </p:spPr>
      </p:pic>
      <p:sp>
        <p:nvSpPr>
          <p:cNvPr id="7" name="Rectangle 410">
            <a:extLst>
              <a:ext uri="{FF2B5EF4-FFF2-40B4-BE49-F238E27FC236}">
                <a16:creationId xmlns:a16="http://schemas.microsoft.com/office/drawing/2014/main" id="{2D3E152B-BCC7-70A5-452B-C89F51A945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424" y="5101292"/>
            <a:ext cx="189154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800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Regional Customer Support</a:t>
            </a: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8" name="Rectangle 416">
            <a:extLst>
              <a:ext uri="{FF2B5EF4-FFF2-40B4-BE49-F238E27FC236}">
                <a16:creationId xmlns:a16="http://schemas.microsoft.com/office/drawing/2014/main" id="{CD72C0E1-266C-EA75-F144-1DD5D1E76E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558" y="5144648"/>
            <a:ext cx="92352" cy="979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9" name="Rectangle 422">
            <a:extLst>
              <a:ext uri="{FF2B5EF4-FFF2-40B4-BE49-F238E27FC236}">
                <a16:creationId xmlns:a16="http://schemas.microsoft.com/office/drawing/2014/main" id="{79685A2A-7021-5FFF-D045-2CD49DE9B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940" y="5364074"/>
            <a:ext cx="92352" cy="9795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10" name="Rectangle 412">
            <a:extLst>
              <a:ext uri="{FF2B5EF4-FFF2-40B4-BE49-F238E27FC236}">
                <a16:creationId xmlns:a16="http://schemas.microsoft.com/office/drawing/2014/main" id="{AB771C45-8545-709B-C4A6-D544DC269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096" y="5320718"/>
            <a:ext cx="25619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800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Competence Center for IT, VAS, MSS</a:t>
            </a: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11" name="Rectangle 422">
            <a:extLst>
              <a:ext uri="{FF2B5EF4-FFF2-40B4-BE49-F238E27FC236}">
                <a16:creationId xmlns:a16="http://schemas.microsoft.com/office/drawing/2014/main" id="{9C47693C-5FD6-F423-EAF7-C9993C937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468" y="4731082"/>
            <a:ext cx="92352" cy="979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12" name="Rectangle 411">
            <a:extLst>
              <a:ext uri="{FF2B5EF4-FFF2-40B4-BE49-F238E27FC236}">
                <a16:creationId xmlns:a16="http://schemas.microsoft.com/office/drawing/2014/main" id="{D5EE79F2-B337-1452-2254-A8CF62471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632" y="4687726"/>
            <a:ext cx="1777731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800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NOC Maritime / Enterprise</a:t>
            </a: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13" name="Rectangle 412">
            <a:extLst>
              <a:ext uri="{FF2B5EF4-FFF2-40B4-BE49-F238E27FC236}">
                <a16:creationId xmlns:a16="http://schemas.microsoft.com/office/drawing/2014/main" id="{8950F6C8-1FEB-F1DF-D160-1E1C20C01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7771" y="5328413"/>
            <a:ext cx="6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800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14" name="Rectangle 439">
            <a:extLst>
              <a:ext uri="{FF2B5EF4-FFF2-40B4-BE49-F238E27FC236}">
                <a16:creationId xmlns:a16="http://schemas.microsoft.com/office/drawing/2014/main" id="{7DC9336A-71EB-65C7-0C67-5178BEB5B5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322" y="4948073"/>
            <a:ext cx="92352" cy="979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15" name="Rectangle 410">
            <a:extLst>
              <a:ext uri="{FF2B5EF4-FFF2-40B4-BE49-F238E27FC236}">
                <a16:creationId xmlns:a16="http://schemas.microsoft.com/office/drawing/2014/main" id="{4BF6427E-066F-887A-C5A6-ACC324B6E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03" y="4904717"/>
            <a:ext cx="1287212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800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MNOC, IT and MSS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16" name="Rectangle 439">
            <a:extLst>
              <a:ext uri="{FF2B5EF4-FFF2-40B4-BE49-F238E27FC236}">
                <a16:creationId xmlns:a16="http://schemas.microsoft.com/office/drawing/2014/main" id="{EC380969-26B0-1A75-7D5D-8EA4EB664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323" y="5564049"/>
            <a:ext cx="92352" cy="979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17" name="Rectangle 410">
            <a:extLst>
              <a:ext uri="{FF2B5EF4-FFF2-40B4-BE49-F238E27FC236}">
                <a16:creationId xmlns:a16="http://schemas.microsoft.com/office/drawing/2014/main" id="{9FBEE503-95A9-0F66-53B8-8D720A94F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203" y="5520693"/>
            <a:ext cx="144911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800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Service Management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18" name="Rectangle 439">
            <a:extLst>
              <a:ext uri="{FF2B5EF4-FFF2-40B4-BE49-F238E27FC236}">
                <a16:creationId xmlns:a16="http://schemas.microsoft.com/office/drawing/2014/main" id="{BF800D37-B992-BAFD-4762-CE8841B824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326" y="5788008"/>
            <a:ext cx="92352" cy="979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19" name="Rectangle 410">
            <a:extLst>
              <a:ext uri="{FF2B5EF4-FFF2-40B4-BE49-F238E27FC236}">
                <a16:creationId xmlns:a16="http://schemas.microsoft.com/office/drawing/2014/main" id="{A9410249-A308-96EB-2E06-28BA24816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954" y="5744652"/>
            <a:ext cx="189474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800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Security Operations Center 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20" name="Rectangle 422">
            <a:extLst>
              <a:ext uri="{FF2B5EF4-FFF2-40B4-BE49-F238E27FC236}">
                <a16:creationId xmlns:a16="http://schemas.microsoft.com/office/drawing/2014/main" id="{725A012F-FC0F-6EBA-8F52-9504416C20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941" y="5995516"/>
            <a:ext cx="92352" cy="9795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21" name="Rectangle 410">
            <a:extLst>
              <a:ext uri="{FF2B5EF4-FFF2-40B4-BE49-F238E27FC236}">
                <a16:creationId xmlns:a16="http://schemas.microsoft.com/office/drawing/2014/main" id="{403657B2-1C82-A354-3E82-2ABC7917A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106" y="5952160"/>
            <a:ext cx="184736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800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Tier 1 Support for Petrobas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22" name="Rectangle 428">
            <a:extLst>
              <a:ext uri="{FF2B5EF4-FFF2-40B4-BE49-F238E27FC236}">
                <a16:creationId xmlns:a16="http://schemas.microsoft.com/office/drawing/2014/main" id="{051DB12E-EF06-E49F-A3AD-FC7D6479F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2434" y="3888363"/>
            <a:ext cx="92352" cy="97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23" name="Rectangle 430">
            <a:extLst>
              <a:ext uri="{FF2B5EF4-FFF2-40B4-BE49-F238E27FC236}">
                <a16:creationId xmlns:a16="http://schemas.microsoft.com/office/drawing/2014/main" id="{A564F2AF-499C-82A7-E2F8-762E8B76B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4930" y="3986318"/>
            <a:ext cx="47929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800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133B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Houston</a:t>
            </a:r>
            <a:endParaRPr kumimoji="0" lang="en-US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24" name="Rectangle 443">
            <a:extLst>
              <a:ext uri="{FF2B5EF4-FFF2-40B4-BE49-F238E27FC236}">
                <a16:creationId xmlns:a16="http://schemas.microsoft.com/office/drawing/2014/main" id="{9BE540FD-4792-EA2C-436A-63489CDDA9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8237" y="4661561"/>
            <a:ext cx="92352" cy="97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25" name="Rectangle 462">
            <a:extLst>
              <a:ext uri="{FF2B5EF4-FFF2-40B4-BE49-F238E27FC236}">
                <a16:creationId xmlns:a16="http://schemas.microsoft.com/office/drawing/2014/main" id="{A6FE9A00-7DC7-C1CA-7EF4-61DF38330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9039" y="3503498"/>
            <a:ext cx="59471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800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133B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Aussaguel</a:t>
            </a:r>
            <a:endParaRPr kumimoji="0" lang="en-US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26" name="Rectangle 466">
            <a:extLst>
              <a:ext uri="{FF2B5EF4-FFF2-40B4-BE49-F238E27FC236}">
                <a16:creationId xmlns:a16="http://schemas.microsoft.com/office/drawing/2014/main" id="{EA635529-4372-DD01-E679-2BBB2C157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0701" y="3332447"/>
            <a:ext cx="56105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800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133B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Bratislava</a:t>
            </a: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27" name="Rectangle 422">
            <a:extLst>
              <a:ext uri="{FF2B5EF4-FFF2-40B4-BE49-F238E27FC236}">
                <a16:creationId xmlns:a16="http://schemas.microsoft.com/office/drawing/2014/main" id="{22C58794-FD1B-0331-CAC1-12E7A0173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4660" y="3455136"/>
            <a:ext cx="92352" cy="9795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28" name="Rectangle 460">
            <a:extLst>
              <a:ext uri="{FF2B5EF4-FFF2-40B4-BE49-F238E27FC236}">
                <a16:creationId xmlns:a16="http://schemas.microsoft.com/office/drawing/2014/main" id="{98569880-D0C1-0A8E-0918-53F6FBDB1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9577" y="4342723"/>
            <a:ext cx="37670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800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133B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Manila</a:t>
            </a:r>
            <a:endParaRPr kumimoji="0" lang="en-US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29" name="Rectangle 460">
            <a:extLst>
              <a:ext uri="{FF2B5EF4-FFF2-40B4-BE49-F238E27FC236}">
                <a16:creationId xmlns:a16="http://schemas.microsoft.com/office/drawing/2014/main" id="{42FC6BE0-D5A7-2FF8-EDD2-31FB033EF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0685" y="4697730"/>
            <a:ext cx="580287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800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133B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Singapore</a:t>
            </a:r>
            <a:endParaRPr kumimoji="0" lang="en-US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30" name="Rectangle 422">
            <a:extLst>
              <a:ext uri="{FF2B5EF4-FFF2-40B4-BE49-F238E27FC236}">
                <a16:creationId xmlns:a16="http://schemas.microsoft.com/office/drawing/2014/main" id="{FF8C376A-D70A-33DF-F0F1-2C946DCC1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5837" y="2909503"/>
            <a:ext cx="92352" cy="979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31" name="Rectangle 411">
            <a:extLst>
              <a:ext uri="{FF2B5EF4-FFF2-40B4-BE49-F238E27FC236}">
                <a16:creationId xmlns:a16="http://schemas.microsoft.com/office/drawing/2014/main" id="{CE395788-4DA2-00A4-E55B-9AE231C26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5441" y="2586738"/>
            <a:ext cx="92333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800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Stavanger/Stord</a:t>
            </a:r>
            <a:br>
              <a: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IBM Plex Sans Light" panose="020B0403050203000203" pitchFamily="34" charset="0"/>
              </a:rPr>
            </a:br>
            <a:r>
              <a:rPr kumimoji="0" lang="en-US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Eik</a:t>
            </a:r>
            <a:r>
              <a: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/Oslo</a:t>
            </a:r>
            <a:endParaRPr kumimoji="0" lang="en-US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34" name="Rectangle 439">
            <a:extLst>
              <a:ext uri="{FF2B5EF4-FFF2-40B4-BE49-F238E27FC236}">
                <a16:creationId xmlns:a16="http://schemas.microsoft.com/office/drawing/2014/main" id="{FEB301F9-FA10-B435-9039-E621623AC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2585" y="3890152"/>
            <a:ext cx="92352" cy="979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43" name="Rectangle 439">
            <a:extLst>
              <a:ext uri="{FF2B5EF4-FFF2-40B4-BE49-F238E27FC236}">
                <a16:creationId xmlns:a16="http://schemas.microsoft.com/office/drawing/2014/main" id="{625955EE-B255-E0DA-C0B5-1759667E1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0541" y="3271869"/>
            <a:ext cx="92352" cy="979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46" name="Rectangle 439">
            <a:extLst>
              <a:ext uri="{FF2B5EF4-FFF2-40B4-BE49-F238E27FC236}">
                <a16:creationId xmlns:a16="http://schemas.microsoft.com/office/drawing/2014/main" id="{612BC3A2-B50B-51DA-E2E1-963268DA0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6188" y="4169933"/>
            <a:ext cx="92352" cy="979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48" name="Rectangle 439">
            <a:extLst>
              <a:ext uri="{FF2B5EF4-FFF2-40B4-BE49-F238E27FC236}">
                <a16:creationId xmlns:a16="http://schemas.microsoft.com/office/drawing/2014/main" id="{E23CFA4D-B50F-661F-14AD-5EE8C2082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2198" y="4392026"/>
            <a:ext cx="92352" cy="979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49" name="Rectangle 439">
            <a:extLst>
              <a:ext uri="{FF2B5EF4-FFF2-40B4-BE49-F238E27FC236}">
                <a16:creationId xmlns:a16="http://schemas.microsoft.com/office/drawing/2014/main" id="{8C9B4C03-A99A-C3DA-E29C-9BDBFF6B0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1579" y="3752090"/>
            <a:ext cx="92352" cy="979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50" name="Rectangle 439">
            <a:extLst>
              <a:ext uri="{FF2B5EF4-FFF2-40B4-BE49-F238E27FC236}">
                <a16:creationId xmlns:a16="http://schemas.microsoft.com/office/drawing/2014/main" id="{FC67449E-38A5-3D44-94A6-113BF540DC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23931" y="3751696"/>
            <a:ext cx="92352" cy="9795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51" name="Rectangle 466">
            <a:extLst>
              <a:ext uri="{FF2B5EF4-FFF2-40B4-BE49-F238E27FC236}">
                <a16:creationId xmlns:a16="http://schemas.microsoft.com/office/drawing/2014/main" id="{FBE96731-A390-39FB-1085-143413914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4226" y="3143536"/>
            <a:ext cx="607539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800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133B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Rotterdam</a:t>
            </a: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53" name="Rectangle 466">
            <a:extLst>
              <a:ext uri="{FF2B5EF4-FFF2-40B4-BE49-F238E27FC236}">
                <a16:creationId xmlns:a16="http://schemas.microsoft.com/office/drawing/2014/main" id="{E9B592B0-9F21-15BC-C68C-AB6976E16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7713" y="3132519"/>
            <a:ext cx="52578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800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133B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Hamburg</a:t>
            </a: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54" name="Rectangle 460">
            <a:extLst>
              <a:ext uri="{FF2B5EF4-FFF2-40B4-BE49-F238E27FC236}">
                <a16:creationId xmlns:a16="http://schemas.microsoft.com/office/drawing/2014/main" id="{79DBEF2F-382C-0310-FED9-8AFC4412E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0005" y="3852800"/>
            <a:ext cx="347852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800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133B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Tokyo</a:t>
            </a:r>
            <a:endParaRPr kumimoji="0" lang="en-US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55" name="Rectangle 460">
            <a:extLst>
              <a:ext uri="{FF2B5EF4-FFF2-40B4-BE49-F238E27FC236}">
                <a16:creationId xmlns:a16="http://schemas.microsoft.com/office/drawing/2014/main" id="{F7575236-7451-39E7-62CA-FE7E3B8E4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5698" y="4267888"/>
            <a:ext cx="33342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800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133B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Dubai</a:t>
            </a:r>
            <a:endParaRPr kumimoji="0" lang="en-US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58" name="Rectangle 460">
            <a:extLst>
              <a:ext uri="{FF2B5EF4-FFF2-40B4-BE49-F238E27FC236}">
                <a16:creationId xmlns:a16="http://schemas.microsoft.com/office/drawing/2014/main" id="{3AB7C497-3422-638A-9FE6-502AF78A7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2510" y="3764829"/>
            <a:ext cx="395942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800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133B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Athens</a:t>
            </a: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64" name="Rectangle 439">
            <a:extLst>
              <a:ext uri="{FF2B5EF4-FFF2-40B4-BE49-F238E27FC236}">
                <a16:creationId xmlns:a16="http://schemas.microsoft.com/office/drawing/2014/main" id="{33E03A58-9B41-9542-B640-5756BC0CA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1678" y="4661561"/>
            <a:ext cx="92352" cy="979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65" name="Rectangle 439">
            <a:extLst>
              <a:ext uri="{FF2B5EF4-FFF2-40B4-BE49-F238E27FC236}">
                <a16:creationId xmlns:a16="http://schemas.microsoft.com/office/drawing/2014/main" id="{C26A9468-626A-4E0A-A221-DE4B90D8D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2198" y="4293745"/>
            <a:ext cx="92352" cy="979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66" name="Rectangle 416">
            <a:extLst>
              <a:ext uri="{FF2B5EF4-FFF2-40B4-BE49-F238E27FC236}">
                <a16:creationId xmlns:a16="http://schemas.microsoft.com/office/drawing/2014/main" id="{2C20B738-C109-E082-3A74-C10B07C6D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0967" y="3364648"/>
            <a:ext cx="92352" cy="979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67" name="Rectangle 439">
            <a:extLst>
              <a:ext uri="{FF2B5EF4-FFF2-40B4-BE49-F238E27FC236}">
                <a16:creationId xmlns:a16="http://schemas.microsoft.com/office/drawing/2014/main" id="{1C4E53F5-3B4F-681F-0202-580334FB3D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4754" y="2907298"/>
            <a:ext cx="92352" cy="979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68" name="Rectangle 439">
            <a:extLst>
              <a:ext uri="{FF2B5EF4-FFF2-40B4-BE49-F238E27FC236}">
                <a16:creationId xmlns:a16="http://schemas.microsoft.com/office/drawing/2014/main" id="{A745AF3A-4E7A-846E-E256-F96FC092F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986" y="3453282"/>
            <a:ext cx="92352" cy="979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69" name="Rectangle 439">
            <a:extLst>
              <a:ext uri="{FF2B5EF4-FFF2-40B4-BE49-F238E27FC236}">
                <a16:creationId xmlns:a16="http://schemas.microsoft.com/office/drawing/2014/main" id="{6DB87123-D8F3-EF43-1FF1-71D877A50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0930" y="3162555"/>
            <a:ext cx="92352" cy="979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70" name="Rectangle 439">
            <a:extLst>
              <a:ext uri="{FF2B5EF4-FFF2-40B4-BE49-F238E27FC236}">
                <a16:creationId xmlns:a16="http://schemas.microsoft.com/office/drawing/2014/main" id="{30623B2A-BE08-8EA9-5725-CD9E80F18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23931" y="3755260"/>
            <a:ext cx="92352" cy="979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71" name="Rectangle 439">
            <a:extLst>
              <a:ext uri="{FF2B5EF4-FFF2-40B4-BE49-F238E27FC236}">
                <a16:creationId xmlns:a16="http://schemas.microsoft.com/office/drawing/2014/main" id="{B16BA757-B6A2-BEF2-3B4B-148EC5743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5914" y="3788841"/>
            <a:ext cx="92352" cy="979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72" name="Rectangle 439">
            <a:extLst>
              <a:ext uri="{FF2B5EF4-FFF2-40B4-BE49-F238E27FC236}">
                <a16:creationId xmlns:a16="http://schemas.microsoft.com/office/drawing/2014/main" id="{A5CE514C-D89D-906B-79BA-AB3B22628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3825" y="4571754"/>
            <a:ext cx="92352" cy="979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74" name="Rectangle 439">
            <a:extLst>
              <a:ext uri="{FF2B5EF4-FFF2-40B4-BE49-F238E27FC236}">
                <a16:creationId xmlns:a16="http://schemas.microsoft.com/office/drawing/2014/main" id="{93D07E8C-038D-74B3-9C7B-8B422191E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2474" y="3620260"/>
            <a:ext cx="92352" cy="979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75" name="Rectangle 462">
            <a:extLst>
              <a:ext uri="{FF2B5EF4-FFF2-40B4-BE49-F238E27FC236}">
                <a16:creationId xmlns:a16="http://schemas.microsoft.com/office/drawing/2014/main" id="{65C04AEF-6C31-5C9C-C2C1-379039B81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7345" y="3709605"/>
            <a:ext cx="362279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800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133B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Palma</a:t>
            </a: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76" name="Rectangle 422">
            <a:extLst>
              <a:ext uri="{FF2B5EF4-FFF2-40B4-BE49-F238E27FC236}">
                <a16:creationId xmlns:a16="http://schemas.microsoft.com/office/drawing/2014/main" id="{F007A25E-A1D0-1832-787C-5F1E32956F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4124" y="5452679"/>
            <a:ext cx="92352" cy="9795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77" name="Rectangle 430">
            <a:extLst>
              <a:ext uri="{FF2B5EF4-FFF2-40B4-BE49-F238E27FC236}">
                <a16:creationId xmlns:a16="http://schemas.microsoft.com/office/drawing/2014/main" id="{0CAAC76B-DA99-22A7-1F2B-63BB0CFD39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7190" y="5538715"/>
            <a:ext cx="82234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800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133B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Rio de Janeiro</a:t>
            </a:r>
            <a:endParaRPr kumimoji="0" lang="en-US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78" name="Rectangle 439">
            <a:extLst>
              <a:ext uri="{FF2B5EF4-FFF2-40B4-BE49-F238E27FC236}">
                <a16:creationId xmlns:a16="http://schemas.microsoft.com/office/drawing/2014/main" id="{51DB7D00-E994-7A52-CF7F-2C66E5198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6980" y="4168037"/>
            <a:ext cx="92352" cy="979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81" name="Rectangle 422">
            <a:extLst>
              <a:ext uri="{FF2B5EF4-FFF2-40B4-BE49-F238E27FC236}">
                <a16:creationId xmlns:a16="http://schemas.microsoft.com/office/drawing/2014/main" id="{04F142DC-F619-23D5-2ADD-88F0FB6DC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881" y="3365758"/>
            <a:ext cx="92352" cy="979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89" name="Rectangle 422">
            <a:extLst>
              <a:ext uri="{FF2B5EF4-FFF2-40B4-BE49-F238E27FC236}">
                <a16:creationId xmlns:a16="http://schemas.microsoft.com/office/drawing/2014/main" id="{B42E4B1E-171F-D9FF-BF56-2DCCB8519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597" y="3890533"/>
            <a:ext cx="92352" cy="979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90" name="Rectangle 416">
            <a:extLst>
              <a:ext uri="{FF2B5EF4-FFF2-40B4-BE49-F238E27FC236}">
                <a16:creationId xmlns:a16="http://schemas.microsoft.com/office/drawing/2014/main" id="{68922B06-9C75-A536-16A5-83688F23B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3550" y="3709605"/>
            <a:ext cx="92352" cy="979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786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8F1215-5928-ECB9-DDD3-67D3C0AC8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Previous Support Structure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E50AE9A-97EB-CB12-A00D-AB2BD30E7B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1C7553A1-DDD9-E346-8091-70BE7F69976C}" type="slidenum">
              <a:rPr lang="en-GB" smtClean="0"/>
              <a:pPr algn="l"/>
              <a:t>3</a:t>
            </a:fld>
            <a:endParaRPr lang="en-GB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47C04A9-53ED-B138-7255-4A730929B300}"/>
              </a:ext>
            </a:extLst>
          </p:cNvPr>
          <p:cNvSpPr/>
          <p:nvPr/>
        </p:nvSpPr>
        <p:spPr>
          <a:xfrm>
            <a:off x="3315693" y="1463654"/>
            <a:ext cx="1615766" cy="697436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Competence Center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4FFC731-73C8-415B-92C0-C13686F0BC39}"/>
              </a:ext>
            </a:extLst>
          </p:cNvPr>
          <p:cNvSpPr/>
          <p:nvPr/>
        </p:nvSpPr>
        <p:spPr>
          <a:xfrm>
            <a:off x="3315693" y="2501308"/>
            <a:ext cx="1615766" cy="707366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MSS (Inmarsat/</a:t>
            </a:r>
          </a:p>
          <a:p>
            <a:pPr algn="ctr"/>
            <a:r>
              <a:rPr lang="en-US" sz="1500" b="1" dirty="0">
                <a:solidFill>
                  <a:schemeClr val="tx1"/>
                </a:solidFill>
              </a:rPr>
              <a:t>Iridium)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4832169-1AB4-F555-A1D9-E7B223DC70AE}"/>
              </a:ext>
            </a:extLst>
          </p:cNvPr>
          <p:cNvSpPr/>
          <p:nvPr/>
        </p:nvSpPr>
        <p:spPr>
          <a:xfrm>
            <a:off x="5250404" y="2511238"/>
            <a:ext cx="1615766" cy="717296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IT Solutions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62C20DA-EE95-52D5-905D-7D8B6C29FD00}"/>
              </a:ext>
            </a:extLst>
          </p:cNvPr>
          <p:cNvSpPr/>
          <p:nvPr/>
        </p:nvSpPr>
        <p:spPr>
          <a:xfrm>
            <a:off x="7181156" y="2501308"/>
            <a:ext cx="1615766" cy="717296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Network Operation Centers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84B5BE3-94A2-C980-0A0B-90933FB38B46}"/>
              </a:ext>
            </a:extLst>
          </p:cNvPr>
          <p:cNvSpPr/>
          <p:nvPr/>
        </p:nvSpPr>
        <p:spPr>
          <a:xfrm>
            <a:off x="3315693" y="3584309"/>
            <a:ext cx="5481228" cy="692269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Customers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E1D9CC0-2508-1AFE-FE9D-2F3F4F50AF93}"/>
              </a:ext>
            </a:extLst>
          </p:cNvPr>
          <p:cNvSpPr/>
          <p:nvPr/>
        </p:nvSpPr>
        <p:spPr>
          <a:xfrm>
            <a:off x="5250404" y="1458689"/>
            <a:ext cx="1615766" cy="697436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Digital  Solutions 3</a:t>
            </a:r>
            <a:r>
              <a:rPr lang="en-US" sz="1500" b="1" baseline="30000" dirty="0">
                <a:solidFill>
                  <a:schemeClr val="tx1"/>
                </a:solidFill>
              </a:rPr>
              <a:t>rd</a:t>
            </a:r>
            <a:r>
              <a:rPr lang="en-US" sz="1500" b="1" dirty="0">
                <a:solidFill>
                  <a:schemeClr val="tx1"/>
                </a:solidFill>
              </a:rPr>
              <a:t> Line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C2057F8-9D38-7F20-9D72-EDBC97B740C5}"/>
              </a:ext>
            </a:extLst>
          </p:cNvPr>
          <p:cNvSpPr/>
          <p:nvPr/>
        </p:nvSpPr>
        <p:spPr>
          <a:xfrm>
            <a:off x="7181156" y="1456207"/>
            <a:ext cx="1615766" cy="697436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Connectivity 3</a:t>
            </a:r>
            <a:r>
              <a:rPr lang="en-US" sz="1500" b="1" baseline="30000" dirty="0">
                <a:solidFill>
                  <a:schemeClr val="tx1"/>
                </a:solidFill>
              </a:rPr>
              <a:t>rd</a:t>
            </a:r>
            <a:r>
              <a:rPr lang="en-US" sz="1500" b="1" dirty="0">
                <a:solidFill>
                  <a:schemeClr val="tx1"/>
                </a:solidFill>
              </a:rPr>
              <a:t> Line</a:t>
            </a:r>
          </a:p>
        </p:txBody>
      </p:sp>
      <p:pic>
        <p:nvPicPr>
          <p:cNvPr id="32" name="Graphic 31" descr="Cruise ship outline">
            <a:extLst>
              <a:ext uri="{FF2B5EF4-FFF2-40B4-BE49-F238E27FC236}">
                <a16:creationId xmlns:a16="http://schemas.microsoft.com/office/drawing/2014/main" id="{375EA8AE-0664-EBDB-F3CE-9917D810D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9888" y="3693657"/>
            <a:ext cx="590570" cy="590570"/>
          </a:xfrm>
          <a:prstGeom prst="rect">
            <a:avLst/>
          </a:prstGeom>
        </p:spPr>
      </p:pic>
      <p:pic>
        <p:nvPicPr>
          <p:cNvPr id="33" name="Graphic 32" descr="Freight outline">
            <a:extLst>
              <a:ext uri="{FF2B5EF4-FFF2-40B4-BE49-F238E27FC236}">
                <a16:creationId xmlns:a16="http://schemas.microsoft.com/office/drawing/2014/main" id="{4E3BC637-2DD4-C24D-90BA-A20ED348CC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9369" y="3696363"/>
            <a:ext cx="590570" cy="590570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BE2432F-111E-25BB-C77F-B6D5560B1315}"/>
              </a:ext>
            </a:extLst>
          </p:cNvPr>
          <p:cNvCxnSpPr>
            <a:cxnSpLocks/>
          </p:cNvCxnSpPr>
          <p:nvPr/>
        </p:nvCxnSpPr>
        <p:spPr>
          <a:xfrm flipV="1">
            <a:off x="4189077" y="3218604"/>
            <a:ext cx="0" cy="3451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AD0209C-457A-7EB4-D9B9-E156DFE22B03}"/>
              </a:ext>
            </a:extLst>
          </p:cNvPr>
          <p:cNvCxnSpPr>
            <a:cxnSpLocks/>
          </p:cNvCxnSpPr>
          <p:nvPr/>
        </p:nvCxnSpPr>
        <p:spPr>
          <a:xfrm flipV="1">
            <a:off x="6056307" y="3228534"/>
            <a:ext cx="0" cy="3451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D8056E9-36D9-7F54-7EC0-DDAE77F7E518}"/>
              </a:ext>
            </a:extLst>
          </p:cNvPr>
          <p:cNvCxnSpPr>
            <a:cxnSpLocks/>
          </p:cNvCxnSpPr>
          <p:nvPr/>
        </p:nvCxnSpPr>
        <p:spPr>
          <a:xfrm flipV="1">
            <a:off x="7989039" y="3209256"/>
            <a:ext cx="0" cy="3451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2327A2D-7D0D-75F4-2D76-C4DD32F5772B}"/>
              </a:ext>
            </a:extLst>
          </p:cNvPr>
          <p:cNvCxnSpPr>
            <a:cxnSpLocks/>
          </p:cNvCxnSpPr>
          <p:nvPr/>
        </p:nvCxnSpPr>
        <p:spPr>
          <a:xfrm flipV="1">
            <a:off x="7989039" y="2166055"/>
            <a:ext cx="0" cy="3451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9D3B14C-363D-559B-9EF1-7F6B3DB3E5AE}"/>
              </a:ext>
            </a:extLst>
          </p:cNvPr>
          <p:cNvCxnSpPr>
            <a:cxnSpLocks/>
          </p:cNvCxnSpPr>
          <p:nvPr/>
        </p:nvCxnSpPr>
        <p:spPr>
          <a:xfrm flipV="1">
            <a:off x="6056307" y="2180490"/>
            <a:ext cx="0" cy="3451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CA7EFC7-574C-B993-9580-43AA22A8549C}"/>
              </a:ext>
            </a:extLst>
          </p:cNvPr>
          <p:cNvCxnSpPr>
            <a:cxnSpLocks/>
          </p:cNvCxnSpPr>
          <p:nvPr/>
        </p:nvCxnSpPr>
        <p:spPr>
          <a:xfrm flipV="1">
            <a:off x="4189077" y="2153643"/>
            <a:ext cx="0" cy="3451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234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ACA218-3E50-32DA-C108-8F7FBB008D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4069" y="0"/>
            <a:ext cx="5838092" cy="6858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07FE03-93BE-670C-5535-93D4F8B8651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32724" y="1632973"/>
            <a:ext cx="5325895" cy="42116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Beyond a single point of contact</a:t>
            </a:r>
          </a:p>
          <a:p>
            <a:pPr marL="706438" lvl="3" indent="-342900"/>
            <a:r>
              <a:rPr lang="en-GB" b="1" dirty="0"/>
              <a:t>First level resolution</a:t>
            </a:r>
          </a:p>
          <a:p>
            <a:pPr marL="706438" lvl="3" indent="-342900"/>
            <a:r>
              <a:rPr lang="en-GB" b="1" dirty="0"/>
              <a:t>Incident ownership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Know your vessels</a:t>
            </a:r>
          </a:p>
          <a:p>
            <a:pPr marL="706438" lvl="3" indent="-342900"/>
            <a:r>
              <a:rPr lang="en-GB" b="1" dirty="0"/>
              <a:t>Network configuration and IT policies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Closer to your team</a:t>
            </a:r>
          </a:p>
          <a:p>
            <a:pPr marL="706438" lvl="3" indent="-342900"/>
            <a:r>
              <a:rPr lang="en-GB" b="1" dirty="0"/>
              <a:t>Regular review</a:t>
            </a:r>
          </a:p>
          <a:p>
            <a:endParaRPr lang="en-GB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036B4F-6014-EC79-8E43-D754C81D649A}"/>
              </a:ext>
            </a:extLst>
          </p:cNvPr>
          <p:cNvSpPr/>
          <p:nvPr/>
        </p:nvSpPr>
        <p:spPr>
          <a:xfrm>
            <a:off x="206733" y="1640420"/>
            <a:ext cx="1615766" cy="697436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Competence Center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FDBE8F2-9376-565F-7928-C3D16FED83D1}"/>
              </a:ext>
            </a:extLst>
          </p:cNvPr>
          <p:cNvSpPr/>
          <p:nvPr/>
        </p:nvSpPr>
        <p:spPr>
          <a:xfrm>
            <a:off x="206733" y="2678074"/>
            <a:ext cx="1615766" cy="707366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MSS (Inmarsat/</a:t>
            </a:r>
          </a:p>
          <a:p>
            <a:pPr algn="ctr"/>
            <a:r>
              <a:rPr lang="en-US" sz="1500" b="1" dirty="0">
                <a:solidFill>
                  <a:schemeClr val="tx1"/>
                </a:solidFill>
              </a:rPr>
              <a:t>Iridium)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3D3BFAD-AE14-B769-CC5D-6E7BD85A0241}"/>
              </a:ext>
            </a:extLst>
          </p:cNvPr>
          <p:cNvSpPr/>
          <p:nvPr/>
        </p:nvSpPr>
        <p:spPr>
          <a:xfrm>
            <a:off x="2141444" y="2688004"/>
            <a:ext cx="1615766" cy="717296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IT Solutions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8B3AFD6-F7C5-05E2-0A07-C43BBF7122F6}"/>
              </a:ext>
            </a:extLst>
          </p:cNvPr>
          <p:cNvSpPr/>
          <p:nvPr/>
        </p:nvSpPr>
        <p:spPr>
          <a:xfrm>
            <a:off x="4072196" y="2678074"/>
            <a:ext cx="1615766" cy="717296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Network Operation Centers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416652F-8825-10E0-531B-E592C24DC0DB}"/>
              </a:ext>
            </a:extLst>
          </p:cNvPr>
          <p:cNvSpPr/>
          <p:nvPr/>
        </p:nvSpPr>
        <p:spPr>
          <a:xfrm>
            <a:off x="206733" y="3740553"/>
            <a:ext cx="5481229" cy="692269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C000"/>
                </a:solidFill>
              </a:rPr>
              <a:t>RCS / Tech Support</a:t>
            </a:r>
          </a:p>
          <a:p>
            <a:pPr algn="ctr"/>
            <a:r>
              <a:rPr lang="en-US" sz="1200" b="1" dirty="0">
                <a:solidFill>
                  <a:srgbClr val="FFC000"/>
                </a:solidFill>
              </a:rPr>
              <a:t>– Singapore, Tokyo, Dubai, Houston, Bratislava, Athens / Mumbai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54800CD-C9D3-FB82-E3D3-CA80A616B687}"/>
              </a:ext>
            </a:extLst>
          </p:cNvPr>
          <p:cNvSpPr/>
          <p:nvPr/>
        </p:nvSpPr>
        <p:spPr>
          <a:xfrm>
            <a:off x="206734" y="4686236"/>
            <a:ext cx="5481228" cy="692269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Customers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F7CF62D-D1B2-58F2-8E1B-E43C622E59F0}"/>
              </a:ext>
            </a:extLst>
          </p:cNvPr>
          <p:cNvSpPr/>
          <p:nvPr/>
        </p:nvSpPr>
        <p:spPr>
          <a:xfrm>
            <a:off x="2141444" y="1635455"/>
            <a:ext cx="1615766" cy="697436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Digital  Solutions 3</a:t>
            </a:r>
            <a:r>
              <a:rPr lang="en-US" sz="1500" b="1" baseline="30000" dirty="0">
                <a:solidFill>
                  <a:schemeClr val="tx1"/>
                </a:solidFill>
              </a:rPr>
              <a:t>rd</a:t>
            </a:r>
            <a:r>
              <a:rPr lang="en-US" sz="1500" b="1" dirty="0">
                <a:solidFill>
                  <a:schemeClr val="tx1"/>
                </a:solidFill>
              </a:rPr>
              <a:t> Line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343A858-07D1-A19B-4C12-F4506A4A1013}"/>
              </a:ext>
            </a:extLst>
          </p:cNvPr>
          <p:cNvSpPr/>
          <p:nvPr/>
        </p:nvSpPr>
        <p:spPr>
          <a:xfrm>
            <a:off x="4072196" y="1632973"/>
            <a:ext cx="1615766" cy="697436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Connectivity 3</a:t>
            </a:r>
            <a:r>
              <a:rPr lang="en-US" sz="1500" b="1" baseline="30000" dirty="0">
                <a:solidFill>
                  <a:schemeClr val="tx1"/>
                </a:solidFill>
              </a:rPr>
              <a:t>rd</a:t>
            </a:r>
            <a:r>
              <a:rPr lang="en-US" sz="1500" b="1" dirty="0">
                <a:solidFill>
                  <a:schemeClr val="tx1"/>
                </a:solidFill>
              </a:rPr>
              <a:t> Line</a:t>
            </a:r>
          </a:p>
        </p:txBody>
      </p:sp>
      <p:pic>
        <p:nvPicPr>
          <p:cNvPr id="14" name="Graphic 13" descr="Cruise ship outline">
            <a:extLst>
              <a:ext uri="{FF2B5EF4-FFF2-40B4-BE49-F238E27FC236}">
                <a16:creationId xmlns:a16="http://schemas.microsoft.com/office/drawing/2014/main" id="{3CE50C91-7E95-15EC-BA68-A64C1D6FE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223" y="4795584"/>
            <a:ext cx="590570" cy="590570"/>
          </a:xfrm>
          <a:prstGeom prst="rect">
            <a:avLst/>
          </a:prstGeom>
        </p:spPr>
      </p:pic>
      <p:pic>
        <p:nvPicPr>
          <p:cNvPr id="15" name="Graphic 14" descr="Freight outline">
            <a:extLst>
              <a:ext uri="{FF2B5EF4-FFF2-40B4-BE49-F238E27FC236}">
                <a16:creationId xmlns:a16="http://schemas.microsoft.com/office/drawing/2014/main" id="{1E0DCFE5-4E42-AB31-CA0B-8381902655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30410" y="4798290"/>
            <a:ext cx="590570" cy="590570"/>
          </a:xfrm>
          <a:prstGeom prst="rect">
            <a:avLst/>
          </a:prstGeom>
        </p:spPr>
      </p:pic>
      <p:pic>
        <p:nvPicPr>
          <p:cNvPr id="16" name="Graphic 15" descr="User outline">
            <a:extLst>
              <a:ext uri="{FF2B5EF4-FFF2-40B4-BE49-F238E27FC236}">
                <a16:creationId xmlns:a16="http://schemas.microsoft.com/office/drawing/2014/main" id="{B175B843-6001-7696-123C-2AB77ED42D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6967" y="3806853"/>
            <a:ext cx="416966" cy="41696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2332F1-5C7A-D8D4-9DE5-0266ED8FEC2E}"/>
              </a:ext>
            </a:extLst>
          </p:cNvPr>
          <p:cNvCxnSpPr>
            <a:stCxn id="10" idx="0"/>
            <a:endCxn id="9" idx="2"/>
          </p:cNvCxnSpPr>
          <p:nvPr/>
        </p:nvCxnSpPr>
        <p:spPr>
          <a:xfrm flipV="1">
            <a:off x="2947348" y="4432822"/>
            <a:ext cx="0" cy="2534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C355531-906E-5173-77E2-8B152CD86E8C}"/>
              </a:ext>
            </a:extLst>
          </p:cNvPr>
          <p:cNvCxnSpPr>
            <a:cxnSpLocks/>
          </p:cNvCxnSpPr>
          <p:nvPr/>
        </p:nvCxnSpPr>
        <p:spPr>
          <a:xfrm flipV="1">
            <a:off x="1080117" y="3395370"/>
            <a:ext cx="0" cy="3451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0DAD512-DAA6-B40A-C0A1-CFE55FD5511F}"/>
              </a:ext>
            </a:extLst>
          </p:cNvPr>
          <p:cNvCxnSpPr>
            <a:cxnSpLocks/>
          </p:cNvCxnSpPr>
          <p:nvPr/>
        </p:nvCxnSpPr>
        <p:spPr>
          <a:xfrm flipV="1">
            <a:off x="2947347" y="3405300"/>
            <a:ext cx="0" cy="3451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B61856-4E51-CDDB-EA73-1EA02018D442}"/>
              </a:ext>
            </a:extLst>
          </p:cNvPr>
          <p:cNvCxnSpPr>
            <a:cxnSpLocks/>
          </p:cNvCxnSpPr>
          <p:nvPr/>
        </p:nvCxnSpPr>
        <p:spPr>
          <a:xfrm flipV="1">
            <a:off x="4880079" y="3386022"/>
            <a:ext cx="0" cy="3451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61D3F3E-CADB-4EBE-3980-7F42FAB495BA}"/>
              </a:ext>
            </a:extLst>
          </p:cNvPr>
          <p:cNvCxnSpPr>
            <a:cxnSpLocks/>
          </p:cNvCxnSpPr>
          <p:nvPr/>
        </p:nvCxnSpPr>
        <p:spPr>
          <a:xfrm flipV="1">
            <a:off x="4880079" y="2342821"/>
            <a:ext cx="0" cy="3451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A4D63E9-8104-2206-06E6-0B996F06C936}"/>
              </a:ext>
            </a:extLst>
          </p:cNvPr>
          <p:cNvCxnSpPr>
            <a:cxnSpLocks/>
          </p:cNvCxnSpPr>
          <p:nvPr/>
        </p:nvCxnSpPr>
        <p:spPr>
          <a:xfrm flipV="1">
            <a:off x="2947347" y="2349305"/>
            <a:ext cx="0" cy="3451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8888EEE-95AD-9AB6-8026-E71FB260EE98}"/>
              </a:ext>
            </a:extLst>
          </p:cNvPr>
          <p:cNvCxnSpPr>
            <a:cxnSpLocks/>
          </p:cNvCxnSpPr>
          <p:nvPr/>
        </p:nvCxnSpPr>
        <p:spPr>
          <a:xfrm flipV="1">
            <a:off x="1080117" y="2330409"/>
            <a:ext cx="0" cy="3451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le 3">
            <a:extLst>
              <a:ext uri="{FF2B5EF4-FFF2-40B4-BE49-F238E27FC236}">
                <a16:creationId xmlns:a16="http://schemas.microsoft.com/office/drawing/2014/main" id="{6F75E217-F128-5B02-AD1A-252D6BD200E6}"/>
              </a:ext>
            </a:extLst>
          </p:cNvPr>
          <p:cNvSpPr txBox="1">
            <a:spLocks/>
          </p:cNvSpPr>
          <p:nvPr/>
        </p:nvSpPr>
        <p:spPr>
          <a:xfrm>
            <a:off x="515938" y="426530"/>
            <a:ext cx="11160124" cy="47852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None/>
              <a:defRPr sz="30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noProof="0" dirty="0"/>
              <a:t>R</a:t>
            </a:r>
            <a:r>
              <a:rPr lang="nb-NO" sz="2800" noProof="0" dirty="0"/>
              <a:t>egional</a:t>
            </a:r>
            <a:r>
              <a:rPr lang="nb-NO" noProof="0" dirty="0"/>
              <a:t> </a:t>
            </a:r>
            <a:r>
              <a:rPr lang="en-US" dirty="0"/>
              <a:t>C</a:t>
            </a:r>
            <a:r>
              <a:rPr lang="en-US" sz="2800" dirty="0"/>
              <a:t>ustomer</a:t>
            </a:r>
            <a:r>
              <a:rPr lang="nb-NO" noProof="0" dirty="0"/>
              <a:t> S</a:t>
            </a:r>
            <a:r>
              <a:rPr lang="nb-NO" sz="2800" noProof="0" dirty="0"/>
              <a:t>upport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5684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034EF0-9937-20BE-5D0C-62180868B5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Closer to Our Customers</a:t>
            </a:r>
          </a:p>
        </p:txBody>
      </p:sp>
    </p:spTree>
    <p:extLst>
      <p:ext uri="{BB962C8B-B14F-4D97-AF65-F5344CB8AC3E}">
        <p14:creationId xmlns:p14="http://schemas.microsoft.com/office/powerpoint/2010/main" val="787777071"/>
      </p:ext>
    </p:extLst>
  </p:cSld>
  <p:clrMapOvr>
    <a:masterClrMapping/>
  </p:clrMapOvr>
</p:sld>
</file>

<file path=ppt/theme/theme1.xml><?xml version="1.0" encoding="utf-8"?>
<a:theme xmlns:a="http://schemas.openxmlformats.org/drawingml/2006/main" name="Marlink 2024">
  <a:themeElements>
    <a:clrScheme name="Marlink">
      <a:dk1>
        <a:srgbClr val="001C3B"/>
      </a:dk1>
      <a:lt1>
        <a:srgbClr val="FFFFFF"/>
      </a:lt1>
      <a:dk2>
        <a:srgbClr val="001C3B"/>
      </a:dk2>
      <a:lt2>
        <a:srgbClr val="FFFFFF"/>
      </a:lt2>
      <a:accent1>
        <a:srgbClr val="001C3B"/>
      </a:accent1>
      <a:accent2>
        <a:srgbClr val="0068AF"/>
      </a:accent2>
      <a:accent3>
        <a:srgbClr val="0E88CA"/>
      </a:accent3>
      <a:accent4>
        <a:srgbClr val="34A9E1"/>
      </a:accent4>
      <a:accent5>
        <a:srgbClr val="E6E8EB"/>
      </a:accent5>
      <a:accent6>
        <a:srgbClr val="B3BBC3"/>
      </a:accent6>
      <a:hlink>
        <a:srgbClr val="0066AA"/>
      </a:hlink>
      <a:folHlink>
        <a:srgbClr val="001C38"/>
      </a:folHlink>
    </a:clrScheme>
    <a:fontScheme name="Custom 6">
      <a:majorFont>
        <a:latin typeface="IBM Plex Sans Medium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lIns="72000" tIns="72000" rIns="72000" bIns="72000" rtlCol="0" anchor="ctr"/>
      <a:lstStyle>
        <a:defPPr algn="ctr">
          <a:defRPr sz="1700" dirty="0" smtClean="0">
            <a:latin typeface="IBM Plex Sans Light" panose="020B0403050203000203" pitchFamily="34" charset="0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>
        <a:spAutoFit/>
      </a:bodyPr>
      <a:lstStyle>
        <a:defPPr marL="0" marR="0" algn="l" defTabSz="914400" rtl="0" eaLnBrk="1" fontAlgn="auto" latinLnBrk="0" hangingPunct="1">
          <a:spcAft>
            <a:spcPts val="0"/>
          </a:spcAft>
          <a:buClrTx/>
          <a:buSzTx/>
          <a:tabLst/>
          <a:defRPr kumimoji="0" sz="1700" b="0" i="0" u="none" strike="noStrike" kern="1200" cap="none" spc="0" normalizeH="0" baseline="0" noProof="0" dirty="0" smtClean="0">
            <a:ln>
              <a:noFill/>
            </a:ln>
            <a:solidFill>
              <a:srgbClr val="001C3B"/>
            </a:solidFill>
            <a:effectLst/>
            <a:uLnTx/>
            <a:uFillTx/>
            <a:latin typeface="IBM Plex Sans Light" panose="020B0403050203000203" pitchFamily="34" charset="0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rlink Template 2024 - MASTER" id="{363DA1B5-C7A0-40A4-A4C8-C3FFFB9A7A7A}" vid="{E2764674-E47C-4B24-AB62-3A95C25991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B46E1998A38844909202C7729D8BFE" ma:contentTypeVersion="19" ma:contentTypeDescription="Create a new document." ma:contentTypeScope="" ma:versionID="71ff11f977e4e9b5108a6ff28f40a071">
  <xsd:schema xmlns:xsd="http://www.w3.org/2001/XMLSchema" xmlns:xs="http://www.w3.org/2001/XMLSchema" xmlns:p="http://schemas.microsoft.com/office/2006/metadata/properties" xmlns:ns2="55243521-5c9e-401e-ac93-3d10e3ee95df" xmlns:ns3="9d1f3d5b-84ea-4218-a261-04228f0c93de" targetNamespace="http://schemas.microsoft.com/office/2006/metadata/properties" ma:root="true" ma:fieldsID="5728e47c9663f1c48e0aa10a1b595a65" ns2:_="" ns3:_="">
    <xsd:import namespace="55243521-5c9e-401e-ac93-3d10e3ee95df"/>
    <xsd:import namespace="9d1f3d5b-84ea-4218-a261-04228f0c93d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_Flow_SignoffStatu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243521-5c9e-401e-ac93-3d10e3ee95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56614c54-573c-495b-8f89-457b72d3dba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Flow_SignoffStatus" ma:index="25" nillable="true" ma:displayName="Sign-off status" ma:internalName="Sign_x002d_off_x0020_status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1f3d5b-84ea-4218-a261-04228f0c93de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685b52fc-9587-4613-ad11-c67f8b938cad}" ma:internalName="TaxCatchAll" ma:showField="CatchAllData" ma:web="9d1f3d5b-84ea-4218-a261-04228f0c93d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5243521-5c9e-401e-ac93-3d10e3ee95df">
      <Terms xmlns="http://schemas.microsoft.com/office/infopath/2007/PartnerControls"/>
    </lcf76f155ced4ddcb4097134ff3c332f>
    <TaxCatchAll xmlns="9d1f3d5b-84ea-4218-a261-04228f0c93de" xsi:nil="true"/>
    <_Flow_SignoffStatus xmlns="55243521-5c9e-401e-ac93-3d10e3ee95df" xsi:nil="true"/>
  </documentManagement>
</p:properties>
</file>

<file path=customXml/itemProps1.xml><?xml version="1.0" encoding="utf-8"?>
<ds:datastoreItem xmlns:ds="http://schemas.openxmlformats.org/officeDocument/2006/customXml" ds:itemID="{BFCB78FA-6C4B-462B-BA26-0553D0D488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5243521-5c9e-401e-ac93-3d10e3ee95df"/>
    <ds:schemaRef ds:uri="9d1f3d5b-84ea-4218-a261-04228f0c93d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3AD4C2-61CB-43EE-8507-2928B4B1E9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D140C16-E5B6-4F8B-A4DA-324D8543ED86}">
  <ds:schemaRefs>
    <ds:schemaRef ds:uri="http://schemas.microsoft.com/office/2006/metadata/properties"/>
    <ds:schemaRef ds:uri="http://schemas.microsoft.com/office/infopath/2007/PartnerControls"/>
    <ds:schemaRef ds:uri="55243521-5c9e-401e-ac93-3d10e3ee95df"/>
    <ds:schemaRef ds:uri="9d1f3d5b-84ea-4218-a261-04228f0c93de"/>
  </ds:schemaRefs>
</ds:datastoreItem>
</file>

<file path=docMetadata/LabelInfo.xml><?xml version="1.0" encoding="utf-8"?>
<clbl:labelList xmlns:clbl="http://schemas.microsoft.com/office/2020/mipLabelMetadata">
  <clbl:label id="{2cfddfe0-fa41-47a5-99e4-df880f691c86}" enabled="1" method="Privileged" siteId="{e64eed3b-130b-4001-b50d-f867ed318682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RCS 2024</Template>
  <TotalTime>1115</TotalTime>
  <Words>204</Words>
  <Application>Microsoft Office PowerPoint</Application>
  <PresentationFormat>Widescreen</PresentationFormat>
  <Paragraphs>59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IBM Plex Sans Light</vt:lpstr>
      <vt:lpstr>IBM Plex Sans Medium</vt:lpstr>
      <vt:lpstr>Marlink 2024</vt:lpstr>
      <vt:lpstr>Regional Customer Support Overview</vt:lpstr>
      <vt:lpstr>Present Where You Need Us</vt:lpstr>
      <vt:lpstr>Previous Support Structure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of Regional Customer Support</dc:title>
  <dc:creator>SI, Guanglin</dc:creator>
  <cp:lastModifiedBy>SI, Guanglin</cp:lastModifiedBy>
  <cp:revision>6</cp:revision>
  <cp:lastPrinted>2024-02-02T13:09:21Z</cp:lastPrinted>
  <dcterms:created xsi:type="dcterms:W3CDTF">2024-03-05T06:30:23Z</dcterms:created>
  <dcterms:modified xsi:type="dcterms:W3CDTF">2024-03-06T05:20:28Z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Text">
    <vt:lpwstr>Classified Confidential - Only for internal use</vt:lpwstr>
  </property>
  <property fmtid="{D5CDD505-2E9C-101B-9397-08002B2CF9AE}" pid="3" name="ContentTypeId">
    <vt:lpwstr>0x0101000EB46E1998A38844909202C7729D8BFE</vt:lpwstr>
  </property>
  <property fmtid="{D5CDD505-2E9C-101B-9397-08002B2CF9AE}" pid="4" name="MediaServiceImageTags">
    <vt:lpwstr/>
  </property>
</Properties>
</file>